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5036E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DD3252-8FB5-436A-813C-C923E023C723}" v="3617" dt="2021-11-12T12:46:05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 Nguyen" userId="deeb3502671987d1" providerId="LiveId" clId="{91DD3252-8FB5-436A-813C-C923E023C723}"/>
    <pc:docChg chg="undo redo custSel addSld delSld modSld sldOrd">
      <pc:chgData name="Tho Nguyen" userId="deeb3502671987d1" providerId="LiveId" clId="{91DD3252-8FB5-436A-813C-C923E023C723}" dt="2021-11-12T12:46:05.499" v="6079"/>
      <pc:docMkLst>
        <pc:docMk/>
      </pc:docMkLst>
      <pc:sldChg chg="addSp delSp modSp mod addAnim delAnim">
        <pc:chgData name="Tho Nguyen" userId="deeb3502671987d1" providerId="LiveId" clId="{91DD3252-8FB5-436A-813C-C923E023C723}" dt="2021-11-10T17:05:30.011" v="30"/>
        <pc:sldMkLst>
          <pc:docMk/>
          <pc:sldMk cId="1596596130" sldId="256"/>
        </pc:sldMkLst>
        <pc:spChg chg="mod">
          <ac:chgData name="Tho Nguyen" userId="deeb3502671987d1" providerId="LiveId" clId="{91DD3252-8FB5-436A-813C-C923E023C723}" dt="2021-11-10T17:05:29.992" v="28" actId="26606"/>
          <ac:spMkLst>
            <pc:docMk/>
            <pc:sldMk cId="1596596130" sldId="256"/>
            <ac:spMk id="2" creationId="{B1219BAB-FA40-4D8C-BFD6-56B51D16A80C}"/>
          </ac:spMkLst>
        </pc:spChg>
        <pc:spChg chg="add del">
          <ac:chgData name="Tho Nguyen" userId="deeb3502671987d1" providerId="LiveId" clId="{91DD3252-8FB5-436A-813C-C923E023C723}" dt="2021-11-10T17:04:14.092" v="11" actId="26606"/>
          <ac:spMkLst>
            <pc:docMk/>
            <pc:sldMk cId="1596596130" sldId="256"/>
            <ac:spMk id="55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4:14.092" v="11" actId="26606"/>
          <ac:spMkLst>
            <pc:docMk/>
            <pc:sldMk cId="1596596130" sldId="256"/>
            <ac:spMk id="56" creationId="{8BECD55C-E611-4BCD-B45E-BF01D6234816}"/>
          </ac:spMkLst>
        </pc:spChg>
        <pc:spChg chg="add del">
          <ac:chgData name="Tho Nguyen" userId="deeb3502671987d1" providerId="LiveId" clId="{91DD3252-8FB5-436A-813C-C923E023C723}" dt="2021-11-10T17:04:14.092" v="11" actId="26606"/>
          <ac:spMkLst>
            <pc:docMk/>
            <pc:sldMk cId="1596596130" sldId="256"/>
            <ac:spMk id="57" creationId="{0CD70379-D9C2-4BFD-BD39-08C8BE7665E7}"/>
          </ac:spMkLst>
        </pc:spChg>
        <pc:spChg chg="add del">
          <ac:chgData name="Tho Nguyen" userId="deeb3502671987d1" providerId="LiveId" clId="{91DD3252-8FB5-436A-813C-C923E023C723}" dt="2021-11-10T17:04:14.092" v="11" actId="26606"/>
          <ac:spMkLst>
            <pc:docMk/>
            <pc:sldMk cId="1596596130" sldId="256"/>
            <ac:spMk id="58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4:02.171" v="2" actId="26606"/>
          <ac:spMkLst>
            <pc:docMk/>
            <pc:sldMk cId="1596596130" sldId="256"/>
            <ac:spMk id="63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4:02.171" v="2" actId="26606"/>
          <ac:spMkLst>
            <pc:docMk/>
            <pc:sldMk cId="1596596130" sldId="256"/>
            <ac:spMk id="65" creationId="{8BECD55C-E611-4BCD-B45E-BF01D6234816}"/>
          </ac:spMkLst>
        </pc:spChg>
        <pc:spChg chg="add del">
          <ac:chgData name="Tho Nguyen" userId="deeb3502671987d1" providerId="LiveId" clId="{91DD3252-8FB5-436A-813C-C923E023C723}" dt="2021-11-10T17:04:02.171" v="2" actId="26606"/>
          <ac:spMkLst>
            <pc:docMk/>
            <pc:sldMk cId="1596596130" sldId="256"/>
            <ac:spMk id="72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4:05.206" v="4" actId="26606"/>
          <ac:spMkLst>
            <pc:docMk/>
            <pc:sldMk cId="1596596130" sldId="256"/>
            <ac:spMk id="74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4:05.206" v="4" actId="26606"/>
          <ac:spMkLst>
            <pc:docMk/>
            <pc:sldMk cId="1596596130" sldId="256"/>
            <ac:spMk id="75" creationId="{8BECD55C-E611-4BCD-B45E-BF01D6234816}"/>
          </ac:spMkLst>
        </pc:spChg>
        <pc:spChg chg="add del">
          <ac:chgData name="Tho Nguyen" userId="deeb3502671987d1" providerId="LiveId" clId="{91DD3252-8FB5-436A-813C-C923E023C723}" dt="2021-11-10T17:04:05.206" v="4" actId="26606"/>
          <ac:spMkLst>
            <pc:docMk/>
            <pc:sldMk cId="1596596130" sldId="256"/>
            <ac:spMk id="76" creationId="{0CD70379-D9C2-4BFD-BD39-08C8BE7665E7}"/>
          </ac:spMkLst>
        </pc:spChg>
        <pc:spChg chg="add del">
          <ac:chgData name="Tho Nguyen" userId="deeb3502671987d1" providerId="LiveId" clId="{91DD3252-8FB5-436A-813C-C923E023C723}" dt="2021-11-10T17:04:05.206" v="4" actId="26606"/>
          <ac:spMkLst>
            <pc:docMk/>
            <pc:sldMk cId="1596596130" sldId="256"/>
            <ac:spMk id="77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4:10.187" v="7" actId="26606"/>
          <ac:spMkLst>
            <pc:docMk/>
            <pc:sldMk cId="1596596130" sldId="256"/>
            <ac:spMk id="79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4:10.187" v="7" actId="26606"/>
          <ac:spMkLst>
            <pc:docMk/>
            <pc:sldMk cId="1596596130" sldId="256"/>
            <ac:spMk id="80" creationId="{06FDC3C5-8431-45BA-A6F9-CFFCB567E58B}"/>
          </ac:spMkLst>
        </pc:spChg>
        <pc:spChg chg="add del">
          <ac:chgData name="Tho Nguyen" userId="deeb3502671987d1" providerId="LiveId" clId="{91DD3252-8FB5-436A-813C-C923E023C723}" dt="2021-11-10T17:04:10.187" v="7" actId="26606"/>
          <ac:spMkLst>
            <pc:docMk/>
            <pc:sldMk cId="1596596130" sldId="256"/>
            <ac:spMk id="83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4:14.076" v="10" actId="26606"/>
          <ac:spMkLst>
            <pc:docMk/>
            <pc:sldMk cId="1596596130" sldId="256"/>
            <ac:spMk id="85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4:14.076" v="10" actId="26606"/>
          <ac:spMkLst>
            <pc:docMk/>
            <pc:sldMk cId="1596596130" sldId="256"/>
            <ac:spMk id="86" creationId="{8BECD55C-E611-4BCD-B45E-BF01D6234816}"/>
          </ac:spMkLst>
        </pc:spChg>
        <pc:spChg chg="add del">
          <ac:chgData name="Tho Nguyen" userId="deeb3502671987d1" providerId="LiveId" clId="{91DD3252-8FB5-436A-813C-C923E023C723}" dt="2021-11-10T17:04:14.076" v="10" actId="26606"/>
          <ac:spMkLst>
            <pc:docMk/>
            <pc:sldMk cId="1596596130" sldId="256"/>
            <ac:spMk id="90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92" creationId="{F5404724-1B75-49DB-B99E-4C231BD273ED}"/>
          </ac:spMkLst>
        </pc:spChg>
        <pc:spChg chg="add del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93" creationId="{334ACBA0-A85C-42D9-A349-1D26A05EF909}"/>
          </ac:spMkLst>
        </pc:spChg>
        <pc:spChg chg="add del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101" creationId="{043A5B13-5691-4583-8441-C0C019945E29}"/>
          </ac:spMkLst>
        </pc:spChg>
        <pc:spChg chg="add del">
          <ac:chgData name="Tho Nguyen" userId="deeb3502671987d1" providerId="LiveId" clId="{91DD3252-8FB5-436A-813C-C923E023C723}" dt="2021-11-10T17:05:01.203" v="23" actId="26606"/>
          <ac:spMkLst>
            <pc:docMk/>
            <pc:sldMk cId="1596596130" sldId="256"/>
            <ac:spMk id="106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5:01.203" v="23" actId="26606"/>
          <ac:spMkLst>
            <pc:docMk/>
            <pc:sldMk cId="1596596130" sldId="256"/>
            <ac:spMk id="108" creationId="{EB0BF642-CC8D-40B8-B1A3-69C16DA6F04F}"/>
          </ac:spMkLst>
        </pc:spChg>
        <pc:spChg chg="add del">
          <ac:chgData name="Tho Nguyen" userId="deeb3502671987d1" providerId="LiveId" clId="{91DD3252-8FB5-436A-813C-C923E023C723}" dt="2021-11-10T17:05:29.992" v="28" actId="26606"/>
          <ac:spMkLst>
            <pc:docMk/>
            <pc:sldMk cId="1596596130" sldId="256"/>
            <ac:spMk id="115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5:01.203" v="23" actId="26606"/>
          <ac:spMkLst>
            <pc:docMk/>
            <pc:sldMk cId="1596596130" sldId="256"/>
            <ac:spMk id="117" creationId="{0D29D77D-2D4E-4868-960B-BEDA724F5CE2}"/>
          </ac:spMkLst>
        </pc:spChg>
        <pc:spChg chg="add del">
          <ac:chgData name="Tho Nguyen" userId="deeb3502671987d1" providerId="LiveId" clId="{91DD3252-8FB5-436A-813C-C923E023C723}" dt="2021-11-10T17:05:18.056" v="26" actId="26606"/>
          <ac:spMkLst>
            <pc:docMk/>
            <pc:sldMk cId="1596596130" sldId="256"/>
            <ac:spMk id="119" creationId="{F5404724-1B75-49DB-B99E-4C231BD273ED}"/>
          </ac:spMkLst>
        </pc:spChg>
        <pc:spChg chg="add del">
          <ac:chgData name="Tho Nguyen" userId="deeb3502671987d1" providerId="LiveId" clId="{91DD3252-8FB5-436A-813C-C923E023C723}" dt="2021-11-10T17:05:18.056" v="26" actId="26606"/>
          <ac:spMkLst>
            <pc:docMk/>
            <pc:sldMk cId="1596596130" sldId="256"/>
            <ac:spMk id="120" creationId="{043A5B13-5691-4583-8441-C0C019945E29}"/>
          </ac:spMkLst>
        </pc:spChg>
        <pc:spChg chg="add del">
          <ac:chgData name="Tho Nguyen" userId="deeb3502671987d1" providerId="LiveId" clId="{91DD3252-8FB5-436A-813C-C923E023C723}" dt="2021-11-10T17:05:18.056" v="26" actId="26606"/>
          <ac:spMkLst>
            <pc:docMk/>
            <pc:sldMk cId="1596596130" sldId="256"/>
            <ac:spMk id="121" creationId="{334ACBA0-A85C-42D9-A349-1D26A05EF909}"/>
          </ac:spMkLst>
        </pc:spChg>
        <pc:spChg chg="add del">
          <ac:chgData name="Tho Nguyen" userId="deeb3502671987d1" providerId="LiveId" clId="{91DD3252-8FB5-436A-813C-C923E023C723}" dt="2021-11-10T17:05:29.992" v="28" actId="26606"/>
          <ac:spMkLst>
            <pc:docMk/>
            <pc:sldMk cId="1596596130" sldId="256"/>
            <ac:spMk id="130" creationId="{A7971386-B2B0-4A38-8D3B-8CF23AAA610C}"/>
          </ac:spMkLst>
        </pc:spChg>
        <pc:spChg chg="add del">
          <ac:chgData name="Tho Nguyen" userId="deeb3502671987d1" providerId="LiveId" clId="{91DD3252-8FB5-436A-813C-C923E023C723}" dt="2021-11-10T17:05:29.992" v="28" actId="26606"/>
          <ac:spMkLst>
            <pc:docMk/>
            <pc:sldMk cId="1596596130" sldId="256"/>
            <ac:spMk id="131" creationId="{8BECD55C-E611-4BCD-B45E-BF01D6234816}"/>
          </ac:spMkLst>
        </pc:spChg>
        <pc:spChg chg="add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134" creationId="{F5404724-1B75-49DB-B99E-4C231BD273ED}"/>
          </ac:spMkLst>
        </pc:spChg>
        <pc:spChg chg="add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135" creationId="{334ACBA0-A85C-42D9-A349-1D26A05EF909}"/>
          </ac:spMkLst>
        </pc:spChg>
        <pc:spChg chg="add">
          <ac:chgData name="Tho Nguyen" userId="deeb3502671987d1" providerId="LiveId" clId="{91DD3252-8FB5-436A-813C-C923E023C723}" dt="2021-11-10T17:05:30.011" v="29" actId="26606"/>
          <ac:spMkLst>
            <pc:docMk/>
            <pc:sldMk cId="1596596130" sldId="256"/>
            <ac:spMk id="142" creationId="{043A5B13-5691-4583-8441-C0C019945E29}"/>
          </ac:spMkLst>
        </pc:spChg>
        <pc:grpChg chg="add del">
          <ac:chgData name="Tho Nguyen" userId="deeb3502671987d1" providerId="LiveId" clId="{91DD3252-8FB5-436A-813C-C923E023C723}" dt="2021-11-10T17:04:02.171" v="2" actId="26606"/>
          <ac:grpSpMkLst>
            <pc:docMk/>
            <pc:sldMk cId="1596596130" sldId="256"/>
            <ac:grpSpMk id="67" creationId="{C4F49AA7-B69C-4853-B01A-8D867A1412DE}"/>
          </ac:grpSpMkLst>
        </pc:grpChg>
        <pc:grpChg chg="add del">
          <ac:chgData name="Tho Nguyen" userId="deeb3502671987d1" providerId="LiveId" clId="{91DD3252-8FB5-436A-813C-C923E023C723}" dt="2021-11-10T17:04:10.187" v="7" actId="26606"/>
          <ac:grpSpMkLst>
            <pc:docMk/>
            <pc:sldMk cId="1596596130" sldId="256"/>
            <ac:grpSpMk id="81" creationId="{E8259172-A5C2-4C34-A404-5AE6BB97F99D}"/>
          </ac:grpSpMkLst>
        </pc:grpChg>
        <pc:grpChg chg="add del">
          <ac:chgData name="Tho Nguyen" userId="deeb3502671987d1" providerId="LiveId" clId="{91DD3252-8FB5-436A-813C-C923E023C723}" dt="2021-11-10T17:04:14.076" v="10" actId="26606"/>
          <ac:grpSpMkLst>
            <pc:docMk/>
            <pc:sldMk cId="1596596130" sldId="256"/>
            <ac:grpSpMk id="87" creationId="{C4F49AA7-B69C-4853-B01A-8D867A1412DE}"/>
          </ac:grpSpMkLst>
        </pc:grpChg>
        <pc:grpChg chg="add del">
          <ac:chgData name="Tho Nguyen" userId="deeb3502671987d1" providerId="LiveId" clId="{91DD3252-8FB5-436A-813C-C923E023C723}" dt="2021-11-10T17:05:30.011" v="29" actId="26606"/>
          <ac:grpSpMkLst>
            <pc:docMk/>
            <pc:sldMk cId="1596596130" sldId="256"/>
            <ac:grpSpMk id="94" creationId="{4B74165D-6599-4A39-8BC1-AC5A29E1BE5A}"/>
          </ac:grpSpMkLst>
        </pc:grpChg>
        <pc:grpChg chg="add del">
          <ac:chgData name="Tho Nguyen" userId="deeb3502671987d1" providerId="LiveId" clId="{91DD3252-8FB5-436A-813C-C923E023C723}" dt="2021-11-10T17:05:01.203" v="23" actId="26606"/>
          <ac:grpSpMkLst>
            <pc:docMk/>
            <pc:sldMk cId="1596596130" sldId="256"/>
            <ac:grpSpMk id="110" creationId="{F0601644-DB22-4F55-B50B-6E5C105CE53F}"/>
          </ac:grpSpMkLst>
        </pc:grpChg>
        <pc:grpChg chg="add del">
          <ac:chgData name="Tho Nguyen" userId="deeb3502671987d1" providerId="LiveId" clId="{91DD3252-8FB5-436A-813C-C923E023C723}" dt="2021-11-10T17:05:18.056" v="26" actId="26606"/>
          <ac:grpSpMkLst>
            <pc:docMk/>
            <pc:sldMk cId="1596596130" sldId="256"/>
            <ac:grpSpMk id="122" creationId="{26DAEBD3-9347-4D6A-8DCD-7693239E5DAC}"/>
          </ac:grpSpMkLst>
        </pc:grpChg>
        <pc:grpChg chg="add del">
          <ac:chgData name="Tho Nguyen" userId="deeb3502671987d1" providerId="LiveId" clId="{91DD3252-8FB5-436A-813C-C923E023C723}" dt="2021-11-10T17:05:29.992" v="28" actId="26606"/>
          <ac:grpSpMkLst>
            <pc:docMk/>
            <pc:sldMk cId="1596596130" sldId="256"/>
            <ac:grpSpMk id="132" creationId="{C4F49AA7-B69C-4853-B01A-8D867A1412DE}"/>
          </ac:grpSpMkLst>
        </pc:grpChg>
        <pc:grpChg chg="add">
          <ac:chgData name="Tho Nguyen" userId="deeb3502671987d1" providerId="LiveId" clId="{91DD3252-8FB5-436A-813C-C923E023C723}" dt="2021-11-10T17:05:30.011" v="29" actId="26606"/>
          <ac:grpSpMkLst>
            <pc:docMk/>
            <pc:sldMk cId="1596596130" sldId="256"/>
            <ac:grpSpMk id="136" creationId="{26DAEBD3-9347-4D6A-8DCD-7693239E5DAC}"/>
          </ac:grpSpMkLst>
        </pc:grpChg>
        <pc:picChg chg="mod ord">
          <ac:chgData name="Tho Nguyen" userId="deeb3502671987d1" providerId="LiveId" clId="{91DD3252-8FB5-436A-813C-C923E023C723}" dt="2021-11-10T17:05:30.011" v="29" actId="26606"/>
          <ac:picMkLst>
            <pc:docMk/>
            <pc:sldMk cId="1596596130" sldId="256"/>
            <ac:picMk id="4" creationId="{DA156F73-8949-4115-8382-B52B51FBD312}"/>
          </ac:picMkLst>
        </pc:picChg>
        <pc:picChg chg="mod ord">
          <ac:chgData name="Tho Nguyen" userId="deeb3502671987d1" providerId="LiveId" clId="{91DD3252-8FB5-436A-813C-C923E023C723}" dt="2021-11-10T17:05:30.011" v="29" actId="26606"/>
          <ac:picMkLst>
            <pc:docMk/>
            <pc:sldMk cId="1596596130" sldId="256"/>
            <ac:picMk id="5" creationId="{FD3A0C05-184E-49B3-ABBA-25089FB87CCC}"/>
          </ac:picMkLst>
        </pc:picChg>
      </pc:sldChg>
      <pc:sldChg chg="addSp delSp modSp mod addAnim delAnim modAnim">
        <pc:chgData name="Tho Nguyen" userId="deeb3502671987d1" providerId="LiveId" clId="{91DD3252-8FB5-436A-813C-C923E023C723}" dt="2021-11-11T01:59:32.644" v="996" actId="21"/>
        <pc:sldMkLst>
          <pc:docMk/>
          <pc:sldMk cId="1993395196" sldId="258"/>
        </pc:sldMkLst>
        <pc:spChg chg="mod">
          <ac:chgData name="Tho Nguyen" userId="deeb3502671987d1" providerId="LiveId" clId="{91DD3252-8FB5-436A-813C-C923E023C723}" dt="2021-11-11T01:41:22.452" v="429" actId="1076"/>
          <ac:spMkLst>
            <pc:docMk/>
            <pc:sldMk cId="1993395196" sldId="258"/>
            <ac:spMk id="2" creationId="{C786AFD3-5099-4709-8CB4-7160D49D9DF4}"/>
          </ac:spMkLst>
        </pc:spChg>
        <pc:spChg chg="add del">
          <ac:chgData name="Tho Nguyen" userId="deeb3502671987d1" providerId="LiveId" clId="{91DD3252-8FB5-436A-813C-C923E023C723}" dt="2021-11-11T01:28:37.836" v="49" actId="1032"/>
          <ac:spMkLst>
            <pc:docMk/>
            <pc:sldMk cId="1993395196" sldId="258"/>
            <ac:spMk id="3" creationId="{09603B9C-1915-4F04-BF1F-EDED2F647F4A}"/>
          </ac:spMkLst>
        </pc:spChg>
        <pc:spChg chg="del">
          <ac:chgData name="Tho Nguyen" userId="deeb3502671987d1" providerId="LiveId" clId="{91DD3252-8FB5-436A-813C-C923E023C723}" dt="2021-11-11T01:29:02.835" v="65" actId="478"/>
          <ac:spMkLst>
            <pc:docMk/>
            <pc:sldMk cId="1993395196" sldId="258"/>
            <ac:spMk id="4" creationId="{B75C9523-C173-4BE0-8CCF-AAA55C57BCCC}"/>
          </ac:spMkLst>
        </pc:spChg>
        <pc:spChg chg="add del mod">
          <ac:chgData name="Tho Nguyen" userId="deeb3502671987d1" providerId="LiveId" clId="{91DD3252-8FB5-436A-813C-C923E023C723}" dt="2021-11-11T01:31:22.355" v="87" actId="478"/>
          <ac:spMkLst>
            <pc:docMk/>
            <pc:sldMk cId="1993395196" sldId="258"/>
            <ac:spMk id="10" creationId="{79819F11-C70F-4811-AA3D-1B80B2FE7D71}"/>
          </ac:spMkLst>
        </pc:spChg>
        <pc:spChg chg="add mod">
          <ac:chgData name="Tho Nguyen" userId="deeb3502671987d1" providerId="LiveId" clId="{91DD3252-8FB5-436A-813C-C923E023C723}" dt="2021-11-11T01:41:29.778" v="433" actId="403"/>
          <ac:spMkLst>
            <pc:docMk/>
            <pc:sldMk cId="1993395196" sldId="258"/>
            <ac:spMk id="11" creationId="{EA5BEE7E-D7C8-465A-9883-19208C0BD83C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3" creationId="{AD8D3443-5D48-492A-B167-8C208668FB33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4" creationId="{484DD774-3581-4374-80AF-9BF440AE9C84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5" creationId="{31CDDD65-2485-46F2-BE27-85347B6697F4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6" creationId="{9A9223B0-1255-435B-8F14-638D1E183059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7" creationId="{A8BF14E8-4CF8-45D5-8129-E94D1E05367A}"/>
          </ac:spMkLst>
        </pc:spChg>
        <pc:spChg chg="add del mod">
          <ac:chgData name="Tho Nguyen" userId="deeb3502671987d1" providerId="LiveId" clId="{91DD3252-8FB5-436A-813C-C923E023C723}" dt="2021-11-11T01:48:11.841" v="821" actId="478"/>
          <ac:spMkLst>
            <pc:docMk/>
            <pc:sldMk cId="1993395196" sldId="258"/>
            <ac:spMk id="18" creationId="{C8D037E2-0946-41BB-ABE3-40CD288FEA82}"/>
          </ac:spMkLst>
        </pc:spChg>
        <pc:spChg chg="add del mod">
          <ac:chgData name="Tho Nguyen" userId="deeb3502671987d1" providerId="LiveId" clId="{91DD3252-8FB5-436A-813C-C923E023C723}" dt="2021-11-11T01:59:32.644" v="996" actId="21"/>
          <ac:spMkLst>
            <pc:docMk/>
            <pc:sldMk cId="1993395196" sldId="258"/>
            <ac:spMk id="19" creationId="{5277852A-24F5-4ECB-A0EE-C9CACD503B67}"/>
          </ac:spMkLst>
        </pc:spChg>
        <pc:spChg chg="add mod">
          <ac:chgData name="Tho Nguyen" userId="deeb3502671987d1" providerId="LiveId" clId="{91DD3252-8FB5-436A-813C-C923E023C723}" dt="2021-11-11T01:53:13.672" v="930" actId="339"/>
          <ac:spMkLst>
            <pc:docMk/>
            <pc:sldMk cId="1993395196" sldId="258"/>
            <ac:spMk id="20" creationId="{958AE7C3-2653-4B02-AE5E-A4EDAE871BBD}"/>
          </ac:spMkLst>
        </pc:spChg>
        <pc:spChg chg="add mod">
          <ac:chgData name="Tho Nguyen" userId="deeb3502671987d1" providerId="LiveId" clId="{91DD3252-8FB5-436A-813C-C923E023C723}" dt="2021-11-11T01:52:24.697" v="927" actId="339"/>
          <ac:spMkLst>
            <pc:docMk/>
            <pc:sldMk cId="1993395196" sldId="258"/>
            <ac:spMk id="21" creationId="{5ADF1A8A-9B21-48EE-96E2-B6977C560312}"/>
          </ac:spMkLst>
        </pc:spChg>
        <pc:spChg chg="add mod">
          <ac:chgData name="Tho Nguyen" userId="deeb3502671987d1" providerId="LiveId" clId="{91DD3252-8FB5-436A-813C-C923E023C723}" dt="2021-11-11T01:53:28.932" v="932" actId="339"/>
          <ac:spMkLst>
            <pc:docMk/>
            <pc:sldMk cId="1993395196" sldId="258"/>
            <ac:spMk id="22" creationId="{39720F33-6024-4FAD-B44A-2567C114A11A}"/>
          </ac:spMkLst>
        </pc:spChg>
        <pc:spChg chg="add mod">
          <ac:chgData name="Tho Nguyen" userId="deeb3502671987d1" providerId="LiveId" clId="{91DD3252-8FB5-436A-813C-C923E023C723}" dt="2021-11-11T01:53:48.708" v="934" actId="207"/>
          <ac:spMkLst>
            <pc:docMk/>
            <pc:sldMk cId="1993395196" sldId="258"/>
            <ac:spMk id="23" creationId="{0A54B18E-72D1-4EBF-AE19-61FEB0A530F4}"/>
          </ac:spMkLst>
        </pc:spChg>
        <pc:spChg chg="add mod">
          <ac:chgData name="Tho Nguyen" userId="deeb3502671987d1" providerId="LiveId" clId="{91DD3252-8FB5-436A-813C-C923E023C723}" dt="2021-11-11T01:53:48.708" v="934" actId="207"/>
          <ac:spMkLst>
            <pc:docMk/>
            <pc:sldMk cId="1993395196" sldId="258"/>
            <ac:spMk id="24" creationId="{3626341F-3A93-46A5-85A2-29FEF9C92689}"/>
          </ac:spMkLst>
        </pc:spChg>
        <pc:spChg chg="add mod">
          <ac:chgData name="Tho Nguyen" userId="deeb3502671987d1" providerId="LiveId" clId="{91DD3252-8FB5-436A-813C-C923E023C723}" dt="2021-11-11T01:53:58.604" v="935" actId="207"/>
          <ac:spMkLst>
            <pc:docMk/>
            <pc:sldMk cId="1993395196" sldId="258"/>
            <ac:spMk id="25" creationId="{B04B4E20-6433-48AA-B2E6-3593ADBFB3B8}"/>
          </ac:spMkLst>
        </pc:spChg>
        <pc:spChg chg="add mod">
          <ac:chgData name="Tho Nguyen" userId="deeb3502671987d1" providerId="LiveId" clId="{91DD3252-8FB5-436A-813C-C923E023C723}" dt="2021-11-11T01:55:56.544" v="951" actId="403"/>
          <ac:spMkLst>
            <pc:docMk/>
            <pc:sldMk cId="1993395196" sldId="258"/>
            <ac:spMk id="26" creationId="{16AF7B50-F43A-423B-8E72-0ADCC5F40297}"/>
          </ac:spMkLst>
        </pc:spChg>
        <pc:spChg chg="add mod">
          <ac:chgData name="Tho Nguyen" userId="deeb3502671987d1" providerId="LiveId" clId="{91DD3252-8FB5-436A-813C-C923E023C723}" dt="2021-11-11T01:54:22.400" v="937" actId="2085"/>
          <ac:spMkLst>
            <pc:docMk/>
            <pc:sldMk cId="1993395196" sldId="258"/>
            <ac:spMk id="27" creationId="{E858B96C-89B0-4441-A28A-2CEA9349ABAD}"/>
          </ac:spMkLst>
        </pc:spChg>
        <pc:spChg chg="add mod">
          <ac:chgData name="Tho Nguyen" userId="deeb3502671987d1" providerId="LiveId" clId="{91DD3252-8FB5-436A-813C-C923E023C723}" dt="2021-11-11T01:54:22.400" v="937" actId="2085"/>
          <ac:spMkLst>
            <pc:docMk/>
            <pc:sldMk cId="1993395196" sldId="258"/>
            <ac:spMk id="28" creationId="{0AA092FE-B4DD-45C0-A2F0-89336C862430}"/>
          </ac:spMkLst>
        </pc:spChg>
        <pc:graphicFrameChg chg="add del modGraphic">
          <ac:chgData name="Tho Nguyen" userId="deeb3502671987d1" providerId="LiveId" clId="{91DD3252-8FB5-436A-813C-C923E023C723}" dt="2021-11-11T01:26:04.929" v="44" actId="1032"/>
          <ac:graphicFrameMkLst>
            <pc:docMk/>
            <pc:sldMk cId="1993395196" sldId="258"/>
            <ac:graphicFrameMk id="5" creationId="{DEA43805-9F0F-41B8-B132-3C0418B25FD1}"/>
          </ac:graphicFrameMkLst>
        </pc:graphicFrameChg>
        <pc:graphicFrameChg chg="add del mod modGraphic">
          <ac:chgData name="Tho Nguyen" userId="deeb3502671987d1" providerId="LiveId" clId="{91DD3252-8FB5-436A-813C-C923E023C723}" dt="2021-11-11T01:31:19.804" v="86" actId="478"/>
          <ac:graphicFrameMkLst>
            <pc:docMk/>
            <pc:sldMk cId="1993395196" sldId="258"/>
            <ac:graphicFrameMk id="8" creationId="{E871280A-BA28-4C52-8DE9-7F8ADC2B12F4}"/>
          </ac:graphicFrameMkLst>
        </pc:graphicFrameChg>
        <pc:graphicFrameChg chg="add del mod modGraphic">
          <ac:chgData name="Tho Nguyen" userId="deeb3502671987d1" providerId="LiveId" clId="{91DD3252-8FB5-436A-813C-C923E023C723}" dt="2021-11-11T01:36:15.984" v="215" actId="478"/>
          <ac:graphicFrameMkLst>
            <pc:docMk/>
            <pc:sldMk cId="1993395196" sldId="258"/>
            <ac:graphicFrameMk id="12" creationId="{D2385C24-5FB5-4D3F-A34A-F9D07BADCA87}"/>
          </ac:graphicFrameMkLst>
        </pc:graphicFrameChg>
      </pc:sldChg>
      <pc:sldChg chg="addSp delSp modSp add mod ord modTransition delAnim modAnim">
        <pc:chgData name="Tho Nguyen" userId="deeb3502671987d1" providerId="LiveId" clId="{91DD3252-8FB5-436A-813C-C923E023C723}" dt="2021-11-12T09:58:18.320" v="3753" actId="478"/>
        <pc:sldMkLst>
          <pc:docMk/>
          <pc:sldMk cId="2376354745" sldId="261"/>
        </pc:sldMkLst>
        <pc:spChg chg="mod">
          <ac:chgData name="Tho Nguyen" userId="deeb3502671987d1" providerId="LiveId" clId="{91DD3252-8FB5-436A-813C-C923E023C723}" dt="2021-11-11T01:58:18.251" v="958" actId="1076"/>
          <ac:spMkLst>
            <pc:docMk/>
            <pc:sldMk cId="2376354745" sldId="261"/>
            <ac:spMk id="2" creationId="{C786AFD3-5099-4709-8CB4-7160D49D9DF4}"/>
          </ac:spMkLst>
        </pc:spChg>
        <pc:spChg chg="add mod">
          <ac:chgData name="Tho Nguyen" userId="deeb3502671987d1" providerId="LiveId" clId="{91DD3252-8FB5-436A-813C-C923E023C723}" dt="2021-11-11T02:01:27.519" v="1042" actId="403"/>
          <ac:spMkLst>
            <pc:docMk/>
            <pc:sldMk cId="2376354745" sldId="261"/>
            <ac:spMk id="4" creationId="{C1EB156E-BFA5-44FC-BEE8-D6B1D15E9D4A}"/>
          </ac:spMkLst>
        </pc:spChg>
        <pc:spChg chg="del">
          <ac:chgData name="Tho Nguyen" userId="deeb3502671987d1" providerId="LiveId" clId="{91DD3252-8FB5-436A-813C-C923E023C723}" dt="2021-11-11T01:55:21.543" v="940" actId="478"/>
          <ac:spMkLst>
            <pc:docMk/>
            <pc:sldMk cId="2376354745" sldId="261"/>
            <ac:spMk id="11" creationId="{EA5BEE7E-D7C8-465A-9883-19208C0BD83C}"/>
          </ac:spMkLst>
        </pc:spChg>
        <pc:spChg chg="add mod">
          <ac:chgData name="Tho Nguyen" userId="deeb3502671987d1" providerId="LiveId" clId="{91DD3252-8FB5-436A-813C-C923E023C723}" dt="2021-11-11T02:04:34.971" v="1194" actId="113"/>
          <ac:spMkLst>
            <pc:docMk/>
            <pc:sldMk cId="2376354745" sldId="261"/>
            <ac:spMk id="15" creationId="{D0E9DFA7-4459-4897-8D37-C33C619AFE03}"/>
          </ac:spMkLst>
        </pc:spChg>
        <pc:spChg chg="add mod">
          <ac:chgData name="Tho Nguyen" userId="deeb3502671987d1" providerId="LiveId" clId="{91DD3252-8FB5-436A-813C-C923E023C723}" dt="2021-11-11T02:04:17.590" v="1187" actId="1037"/>
          <ac:spMkLst>
            <pc:docMk/>
            <pc:sldMk cId="2376354745" sldId="261"/>
            <ac:spMk id="17" creationId="{5A5CF57F-F75F-4C7E-A21E-3E39482D4478}"/>
          </ac:spMkLst>
        </pc:spChg>
        <pc:spChg chg="add mod">
          <ac:chgData name="Tho Nguyen" userId="deeb3502671987d1" providerId="LiveId" clId="{91DD3252-8FB5-436A-813C-C923E023C723}" dt="2021-11-11T02:04:17.590" v="1187" actId="1037"/>
          <ac:spMkLst>
            <pc:docMk/>
            <pc:sldMk cId="2376354745" sldId="261"/>
            <ac:spMk id="18" creationId="{BBCB19AB-03F5-4531-A775-2EBD5163A4C6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19" creationId="{5277852A-24F5-4ECB-A0EE-C9CACD503B67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0" creationId="{958AE7C3-2653-4B02-AE5E-A4EDAE871BBD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1" creationId="{5ADF1A8A-9B21-48EE-96E2-B6977C560312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2" creationId="{39720F33-6024-4FAD-B44A-2567C114A11A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3" creationId="{0A54B18E-72D1-4EBF-AE19-61FEB0A530F4}"/>
          </ac:spMkLst>
        </pc:spChg>
        <pc:spChg chg="del mod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4" creationId="{3626341F-3A93-46A5-85A2-29FEF9C92689}"/>
          </ac:spMkLst>
        </pc:spChg>
        <pc:spChg chg="del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5" creationId="{B04B4E20-6433-48AA-B2E6-3593ADBFB3B8}"/>
          </ac:spMkLst>
        </pc:spChg>
        <pc:spChg chg="del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6" creationId="{16AF7B50-F43A-423B-8E72-0ADCC5F40297}"/>
          </ac:spMkLst>
        </pc:spChg>
        <pc:spChg chg="del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7" creationId="{E858B96C-89B0-4441-A28A-2CEA9349ABAD}"/>
          </ac:spMkLst>
        </pc:spChg>
        <pc:spChg chg="del">
          <ac:chgData name="Tho Nguyen" userId="deeb3502671987d1" providerId="LiveId" clId="{91DD3252-8FB5-436A-813C-C923E023C723}" dt="2021-11-11T01:56:07.942" v="955" actId="478"/>
          <ac:spMkLst>
            <pc:docMk/>
            <pc:sldMk cId="2376354745" sldId="261"/>
            <ac:spMk id="28" creationId="{0AA092FE-B4DD-45C0-A2F0-89336C862430}"/>
          </ac:spMkLst>
        </pc:spChg>
        <pc:spChg chg="add mod">
          <ac:chgData name="Tho Nguyen" userId="deeb3502671987d1" providerId="LiveId" clId="{91DD3252-8FB5-436A-813C-C923E023C723}" dt="2021-11-11T02:03:33.491" v="1101" actId="14100"/>
          <ac:spMkLst>
            <pc:docMk/>
            <pc:sldMk cId="2376354745" sldId="261"/>
            <ac:spMk id="29" creationId="{6E3E2C74-5113-4D25-8F11-E69AB47466EC}"/>
          </ac:spMkLst>
        </pc:spChg>
        <pc:spChg chg="add mod">
          <ac:chgData name="Tho Nguyen" userId="deeb3502671987d1" providerId="LiveId" clId="{91DD3252-8FB5-436A-813C-C923E023C723}" dt="2021-11-11T02:04:10.498" v="1141" actId="1076"/>
          <ac:spMkLst>
            <pc:docMk/>
            <pc:sldMk cId="2376354745" sldId="261"/>
            <ac:spMk id="30" creationId="{DE88C6AF-8FE4-4D69-B517-04488D270375}"/>
          </ac:spMkLst>
        </pc:spChg>
        <pc:spChg chg="add mod">
          <ac:chgData name="Tho Nguyen" userId="deeb3502671987d1" providerId="LiveId" clId="{91DD3252-8FB5-436A-813C-C923E023C723}" dt="2021-11-11T02:04:26.930" v="1193" actId="6549"/>
          <ac:spMkLst>
            <pc:docMk/>
            <pc:sldMk cId="2376354745" sldId="261"/>
            <ac:spMk id="31" creationId="{B9417618-3364-43EF-8C43-C1FA1BB2EBED}"/>
          </ac:spMkLst>
        </pc:spChg>
        <pc:spChg chg="add del mod">
          <ac:chgData name="Tho Nguyen" userId="deeb3502671987d1" providerId="LiveId" clId="{91DD3252-8FB5-436A-813C-C923E023C723}" dt="2021-11-12T09:58:18.320" v="3753" actId="478"/>
          <ac:spMkLst>
            <pc:docMk/>
            <pc:sldMk cId="2376354745" sldId="261"/>
            <ac:spMk id="32" creationId="{7105C64B-6949-41E9-A02C-089B12FFA1AF}"/>
          </ac:spMkLst>
        </pc:spChg>
        <pc:spChg chg="add del mod">
          <ac:chgData name="Tho Nguyen" userId="deeb3502671987d1" providerId="LiveId" clId="{91DD3252-8FB5-436A-813C-C923E023C723}" dt="2021-11-12T09:58:18.320" v="3753" actId="478"/>
          <ac:spMkLst>
            <pc:docMk/>
            <pc:sldMk cId="2376354745" sldId="261"/>
            <ac:spMk id="33" creationId="{94A203D0-9E9C-49EE-929D-2A51F9ADD6B1}"/>
          </ac:spMkLst>
        </pc:spChg>
        <pc:spChg chg="add del mod">
          <ac:chgData name="Tho Nguyen" userId="deeb3502671987d1" providerId="LiveId" clId="{91DD3252-8FB5-436A-813C-C923E023C723}" dt="2021-11-12T09:58:18.320" v="3753" actId="478"/>
          <ac:spMkLst>
            <pc:docMk/>
            <pc:sldMk cId="2376354745" sldId="261"/>
            <ac:spMk id="34" creationId="{FA8E29B5-D0E2-4908-BF26-B1226951815C}"/>
          </ac:spMkLst>
        </pc:spChg>
        <pc:spChg chg="add del mod">
          <ac:chgData name="Tho Nguyen" userId="deeb3502671987d1" providerId="LiveId" clId="{91DD3252-8FB5-436A-813C-C923E023C723}" dt="2021-11-12T09:58:18.320" v="3753" actId="478"/>
          <ac:spMkLst>
            <pc:docMk/>
            <pc:sldMk cId="2376354745" sldId="261"/>
            <ac:spMk id="35" creationId="{45B018F2-0CFA-46CC-96FF-7581299A8D3E}"/>
          </ac:spMkLst>
        </pc:spChg>
        <pc:graphicFrameChg chg="add del mod modGraphic">
          <ac:chgData name="Tho Nguyen" userId="deeb3502671987d1" providerId="LiveId" clId="{91DD3252-8FB5-436A-813C-C923E023C723}" dt="2021-11-11T01:59:19.931" v="994" actId="478"/>
          <ac:graphicFrameMkLst>
            <pc:docMk/>
            <pc:sldMk cId="2376354745" sldId="261"/>
            <ac:graphicFrameMk id="3" creationId="{75F2D553-7657-4145-AFBD-25C2521223A5}"/>
          </ac:graphicFrameMkLst>
        </pc:graphicFrameChg>
      </pc:sldChg>
      <pc:sldChg chg="addSp delSp modSp add mod modTransition delAnim modAnim">
        <pc:chgData name="Tho Nguyen" userId="deeb3502671987d1" providerId="LiveId" clId="{91DD3252-8FB5-436A-813C-C923E023C723}" dt="2021-11-12T12:17:05.567" v="5435"/>
        <pc:sldMkLst>
          <pc:docMk/>
          <pc:sldMk cId="471325448" sldId="262"/>
        </pc:sldMkLst>
        <pc:spChg chg="del">
          <ac:chgData name="Tho Nguyen" userId="deeb3502671987d1" providerId="LiveId" clId="{91DD3252-8FB5-436A-813C-C923E023C723}" dt="2021-11-12T11:13:12.845" v="4647" actId="478"/>
          <ac:spMkLst>
            <pc:docMk/>
            <pc:sldMk cId="471325448" sldId="262"/>
            <ac:spMk id="2" creationId="{C786AFD3-5099-4709-8CB4-7160D49D9DF4}"/>
          </ac:spMkLst>
        </pc:spChg>
        <pc:spChg chg="add del mod">
          <ac:chgData name="Tho Nguyen" userId="deeb3502671987d1" providerId="LiveId" clId="{91DD3252-8FB5-436A-813C-C923E023C723}" dt="2021-11-11T05:59:53.619" v="1352" actId="478"/>
          <ac:spMkLst>
            <pc:docMk/>
            <pc:sldMk cId="471325448" sldId="262"/>
            <ac:spMk id="3" creationId="{B1FF32CB-03D8-43B9-A12F-74ABB44324D2}"/>
          </ac:spMkLst>
        </pc:spChg>
        <pc:spChg chg="add mod">
          <ac:chgData name="Tho Nguyen" userId="deeb3502671987d1" providerId="LiveId" clId="{91DD3252-8FB5-436A-813C-C923E023C723}" dt="2021-11-12T09:32:01.913" v="2086" actId="1037"/>
          <ac:spMkLst>
            <pc:docMk/>
            <pc:sldMk cId="471325448" sldId="262"/>
            <ac:spMk id="4" creationId="{54B859ED-D1B0-4307-B0AC-8FC9C05A0D92}"/>
          </ac:spMkLst>
        </pc:spChg>
        <pc:spChg chg="del mod">
          <ac:chgData name="Tho Nguyen" userId="deeb3502671987d1" providerId="LiveId" clId="{91DD3252-8FB5-436A-813C-C923E023C723}" dt="2021-11-11T05:56:38.046" v="1329" actId="478"/>
          <ac:spMkLst>
            <pc:docMk/>
            <pc:sldMk cId="471325448" sldId="262"/>
            <ac:spMk id="4" creationId="{C1EB156E-BFA5-44FC-BEE8-D6B1D15E9D4A}"/>
          </ac:spMkLst>
        </pc:spChg>
        <pc:spChg chg="add del mod">
          <ac:chgData name="Tho Nguyen" userId="deeb3502671987d1" providerId="LiveId" clId="{91DD3252-8FB5-436A-813C-C923E023C723}" dt="2021-11-12T11:13:15.504" v="4648" actId="478"/>
          <ac:spMkLst>
            <pc:docMk/>
            <pc:sldMk cId="471325448" sldId="262"/>
            <ac:spMk id="7" creationId="{F7380DB0-F8B8-4C84-9B1B-F2A9F54E9241}"/>
          </ac:spMkLst>
        </pc:spChg>
        <pc:spChg chg="del mod">
          <ac:chgData name="Tho Nguyen" userId="deeb3502671987d1" providerId="LiveId" clId="{91DD3252-8FB5-436A-813C-C923E023C723}" dt="2021-11-11T05:56:38.046" v="1329" actId="478"/>
          <ac:spMkLst>
            <pc:docMk/>
            <pc:sldMk cId="471325448" sldId="262"/>
            <ac:spMk id="17" creationId="{5A5CF57F-F75F-4C7E-A21E-3E39482D4478}"/>
          </ac:spMkLst>
        </pc:spChg>
        <pc:spChg chg="del mod">
          <ac:chgData name="Tho Nguyen" userId="deeb3502671987d1" providerId="LiveId" clId="{91DD3252-8FB5-436A-813C-C923E023C723}" dt="2021-11-11T05:56:38.046" v="1329" actId="478"/>
          <ac:spMkLst>
            <pc:docMk/>
            <pc:sldMk cId="471325448" sldId="262"/>
            <ac:spMk id="18" creationId="{BBCB19AB-03F5-4531-A775-2EBD5163A4C6}"/>
          </ac:spMkLst>
        </pc:spChg>
        <pc:spChg chg="add mod">
          <ac:chgData name="Tho Nguyen" userId="deeb3502671987d1" providerId="LiveId" clId="{91DD3252-8FB5-436A-813C-C923E023C723}" dt="2021-11-12T09:32:01.913" v="2086" actId="1037"/>
          <ac:spMkLst>
            <pc:docMk/>
            <pc:sldMk cId="471325448" sldId="262"/>
            <ac:spMk id="19" creationId="{C20285CE-AAEE-40F3-81AA-C783D0426E3C}"/>
          </ac:spMkLst>
        </pc:spChg>
        <pc:spChg chg="add mod">
          <ac:chgData name="Tho Nguyen" userId="deeb3502671987d1" providerId="LiveId" clId="{91DD3252-8FB5-436A-813C-C923E023C723}" dt="2021-11-12T09:32:01.913" v="2086" actId="1037"/>
          <ac:spMkLst>
            <pc:docMk/>
            <pc:sldMk cId="471325448" sldId="262"/>
            <ac:spMk id="26" creationId="{0144C258-AF56-4232-946A-2839D5C82F31}"/>
          </ac:spMkLst>
        </pc:spChg>
        <pc:spChg chg="add mod">
          <ac:chgData name="Tho Nguyen" userId="deeb3502671987d1" providerId="LiveId" clId="{91DD3252-8FB5-436A-813C-C923E023C723}" dt="2021-11-12T09:32:07.821" v="2116" actId="1037"/>
          <ac:spMkLst>
            <pc:docMk/>
            <pc:sldMk cId="471325448" sldId="262"/>
            <ac:spMk id="27" creationId="{CF1D1224-4EE6-460F-9AE4-9ECCD29CFEA5}"/>
          </ac:spMkLst>
        </pc:spChg>
        <pc:spChg chg="add mod">
          <ac:chgData name="Tho Nguyen" userId="deeb3502671987d1" providerId="LiveId" clId="{91DD3252-8FB5-436A-813C-C923E023C723}" dt="2021-11-12T09:32:43.586" v="2121" actId="255"/>
          <ac:spMkLst>
            <pc:docMk/>
            <pc:sldMk cId="471325448" sldId="262"/>
            <ac:spMk id="28" creationId="{703B7571-F4BC-46EC-8A00-35863BC77881}"/>
          </ac:spMkLst>
        </pc:spChg>
        <pc:spChg chg="del">
          <ac:chgData name="Tho Nguyen" userId="deeb3502671987d1" providerId="LiveId" clId="{91DD3252-8FB5-436A-813C-C923E023C723}" dt="2021-11-11T05:56:38.046" v="1329" actId="478"/>
          <ac:spMkLst>
            <pc:docMk/>
            <pc:sldMk cId="471325448" sldId="262"/>
            <ac:spMk id="29" creationId="{6E3E2C74-5113-4D25-8F11-E69AB47466EC}"/>
          </ac:spMkLst>
        </pc:spChg>
        <pc:spChg chg="add mod">
          <ac:chgData name="Tho Nguyen" userId="deeb3502671987d1" providerId="LiveId" clId="{91DD3252-8FB5-436A-813C-C923E023C723}" dt="2021-11-12T09:34:06.984" v="2266" actId="20577"/>
          <ac:spMkLst>
            <pc:docMk/>
            <pc:sldMk cId="471325448" sldId="262"/>
            <ac:spMk id="29" creationId="{94FA951E-416C-4A53-B3FD-2203EA638B18}"/>
          </ac:spMkLst>
        </pc:spChg>
        <pc:spChg chg="add mod">
          <ac:chgData name="Tho Nguyen" userId="deeb3502671987d1" providerId="LiveId" clId="{91DD3252-8FB5-436A-813C-C923E023C723}" dt="2021-11-12T09:34:48.153" v="2362" actId="20577"/>
          <ac:spMkLst>
            <pc:docMk/>
            <pc:sldMk cId="471325448" sldId="262"/>
            <ac:spMk id="30" creationId="{B92997F3-FBBC-4A88-8DB0-6F00F7544B07}"/>
          </ac:spMkLst>
        </pc:spChg>
        <pc:spChg chg="del">
          <ac:chgData name="Tho Nguyen" userId="deeb3502671987d1" providerId="LiveId" clId="{91DD3252-8FB5-436A-813C-C923E023C723}" dt="2021-11-11T05:56:38.046" v="1329" actId="478"/>
          <ac:spMkLst>
            <pc:docMk/>
            <pc:sldMk cId="471325448" sldId="262"/>
            <ac:spMk id="30" creationId="{DE88C6AF-8FE4-4D69-B517-04488D270375}"/>
          </ac:spMkLst>
        </pc:spChg>
        <pc:spChg chg="del mod">
          <ac:chgData name="Tho Nguyen" userId="deeb3502671987d1" providerId="LiveId" clId="{91DD3252-8FB5-436A-813C-C923E023C723}" dt="2021-11-11T05:56:40.962" v="1331" actId="478"/>
          <ac:spMkLst>
            <pc:docMk/>
            <pc:sldMk cId="471325448" sldId="262"/>
            <ac:spMk id="31" creationId="{B9417618-3364-43EF-8C43-C1FA1BB2EBED}"/>
          </ac:spMkLst>
        </pc:spChg>
        <pc:spChg chg="add mod">
          <ac:chgData name="Tho Nguyen" userId="deeb3502671987d1" providerId="LiveId" clId="{91DD3252-8FB5-436A-813C-C923E023C723}" dt="2021-11-12T09:35:24.532" v="2432" actId="20577"/>
          <ac:spMkLst>
            <pc:docMk/>
            <pc:sldMk cId="471325448" sldId="262"/>
            <ac:spMk id="31" creationId="{D03778F9-DFFF-4F0E-A918-D3618D97C87F}"/>
          </ac:spMkLst>
        </pc:spChg>
        <pc:spChg chg="mod">
          <ac:chgData name="Tho Nguyen" userId="deeb3502671987d1" providerId="LiveId" clId="{91DD3252-8FB5-436A-813C-C923E023C723}" dt="2021-11-11T05:58:02.136" v="1341" actId="1076"/>
          <ac:spMkLst>
            <pc:docMk/>
            <pc:sldMk cId="471325448" sldId="262"/>
            <ac:spMk id="32" creationId="{7105C64B-6949-41E9-A02C-089B12FFA1AF}"/>
          </ac:spMkLst>
        </pc:spChg>
        <pc:spChg chg="mod">
          <ac:chgData name="Tho Nguyen" userId="deeb3502671987d1" providerId="LiveId" clId="{91DD3252-8FB5-436A-813C-C923E023C723}" dt="2021-11-11T05:58:44.957" v="1344" actId="1076"/>
          <ac:spMkLst>
            <pc:docMk/>
            <pc:sldMk cId="471325448" sldId="262"/>
            <ac:spMk id="33" creationId="{94A203D0-9E9C-49EE-929D-2A51F9ADD6B1}"/>
          </ac:spMkLst>
        </pc:spChg>
        <pc:spChg chg="mod">
          <ac:chgData name="Tho Nguyen" userId="deeb3502671987d1" providerId="LiveId" clId="{91DD3252-8FB5-436A-813C-C923E023C723}" dt="2021-11-11T05:58:46.596" v="1345" actId="1076"/>
          <ac:spMkLst>
            <pc:docMk/>
            <pc:sldMk cId="471325448" sldId="262"/>
            <ac:spMk id="34" creationId="{FA8E29B5-D0E2-4908-BF26-B1226951815C}"/>
          </ac:spMkLst>
        </pc:spChg>
        <pc:spChg chg="mod">
          <ac:chgData name="Tho Nguyen" userId="deeb3502671987d1" providerId="LiveId" clId="{91DD3252-8FB5-436A-813C-C923E023C723}" dt="2021-11-11T05:58:50.923" v="1346" actId="1076"/>
          <ac:spMkLst>
            <pc:docMk/>
            <pc:sldMk cId="471325448" sldId="262"/>
            <ac:spMk id="35" creationId="{45B018F2-0CFA-46CC-96FF-7581299A8D3E}"/>
          </ac:spMkLst>
        </pc:spChg>
        <pc:spChg chg="add mod">
          <ac:chgData name="Tho Nguyen" userId="deeb3502671987d1" providerId="LiveId" clId="{91DD3252-8FB5-436A-813C-C923E023C723}" dt="2021-11-12T09:36:24.495" v="2565" actId="20577"/>
          <ac:spMkLst>
            <pc:docMk/>
            <pc:sldMk cId="471325448" sldId="262"/>
            <ac:spMk id="36" creationId="{6BF0F568-E6F8-43AE-B4BA-E7810E2BDE4B}"/>
          </ac:spMkLst>
        </pc:spChg>
        <pc:spChg chg="add mod">
          <ac:chgData name="Tho Nguyen" userId="deeb3502671987d1" providerId="LiveId" clId="{91DD3252-8FB5-436A-813C-C923E023C723}" dt="2021-11-12T11:13:29.158" v="4649"/>
          <ac:spMkLst>
            <pc:docMk/>
            <pc:sldMk cId="471325448" sldId="262"/>
            <ac:spMk id="37" creationId="{F1850DF6-7588-447E-8A39-433CDBF1343D}"/>
          </ac:spMkLst>
        </pc:spChg>
        <pc:spChg chg="add mod">
          <ac:chgData name="Tho Nguyen" userId="deeb3502671987d1" providerId="LiveId" clId="{91DD3252-8FB5-436A-813C-C923E023C723}" dt="2021-11-12T12:16:41.192" v="5388" actId="1076"/>
          <ac:spMkLst>
            <pc:docMk/>
            <pc:sldMk cId="471325448" sldId="262"/>
            <ac:spMk id="38" creationId="{F5CA4DAE-717D-4A63-B243-F47A26459F95}"/>
          </ac:spMkLst>
        </pc:spChg>
        <pc:spChg chg="add mod">
          <ac:chgData name="Tho Nguyen" userId="deeb3502671987d1" providerId="LiveId" clId="{91DD3252-8FB5-436A-813C-C923E023C723}" dt="2021-11-12T12:16:56.705" v="5433" actId="1038"/>
          <ac:spMkLst>
            <pc:docMk/>
            <pc:sldMk cId="471325448" sldId="262"/>
            <ac:spMk id="39" creationId="{9970B84F-7A6A-4728-BB2E-34E1E38A5F98}"/>
          </ac:spMkLst>
        </pc:spChg>
        <pc:graphicFrameChg chg="add mod modGraphic">
          <ac:chgData name="Tho Nguyen" userId="deeb3502671987d1" providerId="LiveId" clId="{91DD3252-8FB5-436A-813C-C923E023C723}" dt="2021-11-12T09:34:02.297" v="2261" actId="207"/>
          <ac:graphicFrameMkLst>
            <pc:docMk/>
            <pc:sldMk cId="471325448" sldId="262"/>
            <ac:graphicFrameMk id="3" creationId="{C373CEC5-754C-4C34-AE99-F5E7C3D50FD6}"/>
          </ac:graphicFrameMkLst>
        </pc:graphicFrameChg>
        <pc:graphicFrameChg chg="add del mod modGraphic">
          <ac:chgData name="Tho Nguyen" userId="deeb3502671987d1" providerId="LiveId" clId="{91DD3252-8FB5-436A-813C-C923E023C723}" dt="2021-11-12T09:21:51.241" v="1541" actId="478"/>
          <ac:graphicFrameMkLst>
            <pc:docMk/>
            <pc:sldMk cId="471325448" sldId="262"/>
            <ac:graphicFrameMk id="11" creationId="{BF1FB2E7-69FD-4195-BAC2-712FA11B39F6}"/>
          </ac:graphicFrameMkLst>
        </pc:graphicFrameChg>
        <pc:cxnChg chg="add mod">
          <ac:chgData name="Tho Nguyen" userId="deeb3502671987d1" providerId="LiveId" clId="{91DD3252-8FB5-436A-813C-C923E023C723}" dt="2021-11-11T06:00:16.296" v="1357" actId="208"/>
          <ac:cxnSpMkLst>
            <pc:docMk/>
            <pc:sldMk cId="471325448" sldId="262"/>
            <ac:cxnSpMk id="6" creationId="{6E1DDFF5-D6CD-4C03-9A54-663BD4061BE3}"/>
          </ac:cxnSpMkLst>
        </pc:cxnChg>
        <pc:cxnChg chg="add mod">
          <ac:chgData name="Tho Nguyen" userId="deeb3502671987d1" providerId="LiveId" clId="{91DD3252-8FB5-436A-813C-C923E023C723}" dt="2021-11-11T06:00:35.994" v="1360" actId="208"/>
          <ac:cxnSpMkLst>
            <pc:docMk/>
            <pc:sldMk cId="471325448" sldId="262"/>
            <ac:cxnSpMk id="9" creationId="{CA4D89D6-D8DC-4649-9179-F0EB508F65E6}"/>
          </ac:cxnSpMkLst>
        </pc:cxnChg>
        <pc:cxnChg chg="add mod">
          <ac:chgData name="Tho Nguyen" userId="deeb3502671987d1" providerId="LiveId" clId="{91DD3252-8FB5-436A-813C-C923E023C723}" dt="2021-11-11T06:00:55.916" v="1364"/>
          <ac:cxnSpMkLst>
            <pc:docMk/>
            <pc:sldMk cId="471325448" sldId="262"/>
            <ac:cxnSpMk id="20" creationId="{FB276AEE-8FF0-45A5-9E4E-402F47F08CB9}"/>
          </ac:cxnSpMkLst>
        </pc:cxnChg>
        <pc:cxnChg chg="add mod">
          <ac:chgData name="Tho Nguyen" userId="deeb3502671987d1" providerId="LiveId" clId="{91DD3252-8FB5-436A-813C-C923E023C723}" dt="2021-11-11T06:02:27.777" v="1465" actId="1037"/>
          <ac:cxnSpMkLst>
            <pc:docMk/>
            <pc:sldMk cId="471325448" sldId="262"/>
            <ac:cxnSpMk id="21" creationId="{9FB731E1-6F65-40E3-AC13-B0B138FAC6CE}"/>
          </ac:cxnSpMkLst>
        </pc:cxnChg>
        <pc:cxnChg chg="add mod">
          <ac:chgData name="Tho Nguyen" userId="deeb3502671987d1" providerId="LiveId" clId="{91DD3252-8FB5-436A-813C-C923E023C723}" dt="2021-11-11T06:02:27.777" v="1465" actId="1037"/>
          <ac:cxnSpMkLst>
            <pc:docMk/>
            <pc:sldMk cId="471325448" sldId="262"/>
            <ac:cxnSpMk id="22" creationId="{6B23F099-FD05-47DA-991E-256425A9EA39}"/>
          </ac:cxnSpMkLst>
        </pc:cxnChg>
        <pc:cxnChg chg="add mod">
          <ac:chgData name="Tho Nguyen" userId="deeb3502671987d1" providerId="LiveId" clId="{91DD3252-8FB5-436A-813C-C923E023C723}" dt="2021-11-11T06:04:37.363" v="1481" actId="1076"/>
          <ac:cxnSpMkLst>
            <pc:docMk/>
            <pc:sldMk cId="471325448" sldId="262"/>
            <ac:cxnSpMk id="23" creationId="{838C8557-18EC-403B-B4EA-EBF1261784CD}"/>
          </ac:cxnSpMkLst>
        </pc:cxnChg>
        <pc:cxnChg chg="add mod">
          <ac:chgData name="Tho Nguyen" userId="deeb3502671987d1" providerId="LiveId" clId="{91DD3252-8FB5-436A-813C-C923E023C723}" dt="2021-11-11T06:03:10.032" v="1471" actId="1076"/>
          <ac:cxnSpMkLst>
            <pc:docMk/>
            <pc:sldMk cId="471325448" sldId="262"/>
            <ac:cxnSpMk id="24" creationId="{2D4F9728-6184-48CC-8993-0047A815CF50}"/>
          </ac:cxnSpMkLst>
        </pc:cxnChg>
        <pc:cxnChg chg="add mod">
          <ac:chgData name="Tho Nguyen" userId="deeb3502671987d1" providerId="LiveId" clId="{91DD3252-8FB5-436A-813C-C923E023C723}" dt="2021-11-11T06:11:59.991" v="1492" actId="1036"/>
          <ac:cxnSpMkLst>
            <pc:docMk/>
            <pc:sldMk cId="471325448" sldId="262"/>
            <ac:cxnSpMk id="25" creationId="{A5302B0F-E43E-4ADC-BBF5-E8B1EB9B2592}"/>
          </ac:cxnSpMkLst>
        </pc:cxnChg>
      </pc:sldChg>
      <pc:sldChg chg="addSp delSp modSp add mod delAnim modAnim">
        <pc:chgData name="Tho Nguyen" userId="deeb3502671987d1" providerId="LiveId" clId="{91DD3252-8FB5-436A-813C-C923E023C723}" dt="2021-11-12T12:17:12.176" v="5436"/>
        <pc:sldMkLst>
          <pc:docMk/>
          <pc:sldMk cId="60341940" sldId="263"/>
        </pc:sldMkLst>
        <pc:spChg chg="del">
          <ac:chgData name="Tho Nguyen" userId="deeb3502671987d1" providerId="LiveId" clId="{91DD3252-8FB5-436A-813C-C923E023C723}" dt="2021-11-12T11:13:02.908" v="4644" actId="478"/>
          <ac:spMkLst>
            <pc:docMk/>
            <pc:sldMk cId="60341940" sldId="263"/>
            <ac:spMk id="2" creationId="{C786AFD3-5099-4709-8CB4-7160D49D9DF4}"/>
          </ac:spMkLst>
        </pc:spChg>
        <pc:spChg chg="mod">
          <ac:chgData name="Tho Nguyen" userId="deeb3502671987d1" providerId="LiveId" clId="{91DD3252-8FB5-436A-813C-C923E023C723}" dt="2021-11-12T09:38:24.994" v="2613" actId="6549"/>
          <ac:spMkLst>
            <pc:docMk/>
            <pc:sldMk cId="60341940" sldId="263"/>
            <ac:spMk id="4" creationId="{54B859ED-D1B0-4307-B0AC-8FC9C05A0D92}"/>
          </ac:spMkLst>
        </pc:spChg>
        <pc:spChg chg="add del mod">
          <ac:chgData name="Tho Nguyen" userId="deeb3502671987d1" providerId="LiveId" clId="{91DD3252-8FB5-436A-813C-C923E023C723}" dt="2021-11-12T11:13:04.663" v="4645" actId="478"/>
          <ac:spMkLst>
            <pc:docMk/>
            <pc:sldMk cId="60341940" sldId="263"/>
            <ac:spMk id="7" creationId="{876A1B12-D7C7-4A3B-B4F9-0E97250CC818}"/>
          </ac:spMkLst>
        </pc:spChg>
        <pc:spChg chg="mod">
          <ac:chgData name="Tho Nguyen" userId="deeb3502671987d1" providerId="LiveId" clId="{91DD3252-8FB5-436A-813C-C923E023C723}" dt="2021-11-12T09:38:42.185" v="2658" actId="20577"/>
          <ac:spMkLst>
            <pc:docMk/>
            <pc:sldMk cId="60341940" sldId="263"/>
            <ac:spMk id="19" creationId="{C20285CE-AAEE-40F3-81AA-C783D0426E3C}"/>
          </ac:spMkLst>
        </pc:spChg>
        <pc:spChg chg="del">
          <ac:chgData name="Tho Nguyen" userId="deeb3502671987d1" providerId="LiveId" clId="{91DD3252-8FB5-436A-813C-C923E023C723}" dt="2021-11-12T09:38:53.628" v="2659" actId="478"/>
          <ac:spMkLst>
            <pc:docMk/>
            <pc:sldMk cId="60341940" sldId="263"/>
            <ac:spMk id="26" creationId="{0144C258-AF56-4232-946A-2839D5C82F31}"/>
          </ac:spMkLst>
        </pc:spChg>
        <pc:spChg chg="add mod">
          <ac:chgData name="Tho Nguyen" userId="deeb3502671987d1" providerId="LiveId" clId="{91DD3252-8FB5-436A-813C-C923E023C723}" dt="2021-11-12T11:13:09.067" v="4646"/>
          <ac:spMkLst>
            <pc:docMk/>
            <pc:sldMk cId="60341940" sldId="263"/>
            <ac:spMk id="26" creationId="{AF771FD5-C4CB-4405-ABBF-9CE6CEF462F9}"/>
          </ac:spMkLst>
        </pc:spChg>
        <pc:spChg chg="mod">
          <ac:chgData name="Tho Nguyen" userId="deeb3502671987d1" providerId="LiveId" clId="{91DD3252-8FB5-436A-813C-C923E023C723}" dt="2021-11-12T09:40:01.024" v="2772" actId="6549"/>
          <ac:spMkLst>
            <pc:docMk/>
            <pc:sldMk cId="60341940" sldId="263"/>
            <ac:spMk id="27" creationId="{CF1D1224-4EE6-460F-9AE4-9ECCD29CFEA5}"/>
          </ac:spMkLst>
        </pc:spChg>
        <pc:spChg chg="add mod">
          <ac:chgData name="Tho Nguyen" userId="deeb3502671987d1" providerId="LiveId" clId="{91DD3252-8FB5-436A-813C-C923E023C723}" dt="2021-11-12T12:17:12.176" v="5436"/>
          <ac:spMkLst>
            <pc:docMk/>
            <pc:sldMk cId="60341940" sldId="263"/>
            <ac:spMk id="28" creationId="{6015E3BD-6CEE-424D-9456-FE4B1FDEFA29}"/>
          </ac:spMkLst>
        </pc:spChg>
        <pc:spChg chg="del mod">
          <ac:chgData name="Tho Nguyen" userId="deeb3502671987d1" providerId="LiveId" clId="{91DD3252-8FB5-436A-813C-C923E023C723}" dt="2021-11-12T09:40:13.821" v="2787" actId="478"/>
          <ac:spMkLst>
            <pc:docMk/>
            <pc:sldMk cId="60341940" sldId="263"/>
            <ac:spMk id="28" creationId="{703B7571-F4BC-46EC-8A00-35863BC77881}"/>
          </ac:spMkLst>
        </pc:spChg>
        <pc:spChg chg="mod">
          <ac:chgData name="Tho Nguyen" userId="deeb3502671987d1" providerId="LiveId" clId="{91DD3252-8FB5-436A-813C-C923E023C723}" dt="2021-11-12T09:40:41.240" v="2895" actId="20577"/>
          <ac:spMkLst>
            <pc:docMk/>
            <pc:sldMk cId="60341940" sldId="263"/>
            <ac:spMk id="29" creationId="{94FA951E-416C-4A53-B3FD-2203EA638B18}"/>
          </ac:spMkLst>
        </pc:spChg>
        <pc:spChg chg="mod">
          <ac:chgData name="Tho Nguyen" userId="deeb3502671987d1" providerId="LiveId" clId="{91DD3252-8FB5-436A-813C-C923E023C723}" dt="2021-11-12T09:40:21.276" v="2788" actId="1076"/>
          <ac:spMkLst>
            <pc:docMk/>
            <pc:sldMk cId="60341940" sldId="263"/>
            <ac:spMk id="30" creationId="{B92997F3-FBBC-4A88-8DB0-6F00F7544B07}"/>
          </ac:spMkLst>
        </pc:spChg>
        <pc:spChg chg="add mod">
          <ac:chgData name="Tho Nguyen" userId="deeb3502671987d1" providerId="LiveId" clId="{91DD3252-8FB5-436A-813C-C923E023C723}" dt="2021-11-12T12:17:12.176" v="5436"/>
          <ac:spMkLst>
            <pc:docMk/>
            <pc:sldMk cId="60341940" sldId="263"/>
            <ac:spMk id="31" creationId="{20CA3EED-E6B1-439E-88BB-8BE21BF320B6}"/>
          </ac:spMkLst>
        </pc:spChg>
        <pc:spChg chg="del">
          <ac:chgData name="Tho Nguyen" userId="deeb3502671987d1" providerId="LiveId" clId="{91DD3252-8FB5-436A-813C-C923E023C723}" dt="2021-11-12T09:38:57.802" v="2660" actId="478"/>
          <ac:spMkLst>
            <pc:docMk/>
            <pc:sldMk cId="60341940" sldId="263"/>
            <ac:spMk id="31" creationId="{D03778F9-DFFF-4F0E-A918-D3618D97C87F}"/>
          </ac:spMkLst>
        </pc:spChg>
        <pc:spChg chg="del">
          <ac:chgData name="Tho Nguyen" userId="deeb3502671987d1" providerId="LiveId" clId="{91DD3252-8FB5-436A-813C-C923E023C723}" dt="2021-11-12T09:38:53.628" v="2659" actId="478"/>
          <ac:spMkLst>
            <pc:docMk/>
            <pc:sldMk cId="60341940" sldId="263"/>
            <ac:spMk id="36" creationId="{6BF0F568-E6F8-43AE-B4BA-E7810E2BDE4B}"/>
          </ac:spMkLst>
        </pc:spChg>
        <pc:spChg chg="add mod">
          <ac:chgData name="Tho Nguyen" userId="deeb3502671987d1" providerId="LiveId" clId="{91DD3252-8FB5-436A-813C-C923E023C723}" dt="2021-11-12T09:41:17.969" v="2924" actId="20577"/>
          <ac:spMkLst>
            <pc:docMk/>
            <pc:sldMk cId="60341940" sldId="263"/>
            <ac:spMk id="37" creationId="{CA851E0C-CF57-49C6-A84C-7EA402DDE6FC}"/>
          </ac:spMkLst>
        </pc:spChg>
        <pc:graphicFrameChg chg="mod modGraphic">
          <ac:chgData name="Tho Nguyen" userId="deeb3502671987d1" providerId="LiveId" clId="{91DD3252-8FB5-436A-813C-C923E023C723}" dt="2021-11-12T09:48:19.677" v="3486" actId="207"/>
          <ac:graphicFrameMkLst>
            <pc:docMk/>
            <pc:sldMk cId="60341940" sldId="263"/>
            <ac:graphicFrameMk id="3" creationId="{C373CEC5-754C-4C34-AE99-F5E7C3D50FD6}"/>
          </ac:graphicFrameMkLst>
        </pc:graphicFrameChg>
        <pc:cxnChg chg="mod">
          <ac:chgData name="Tho Nguyen" userId="deeb3502671987d1" providerId="LiveId" clId="{91DD3252-8FB5-436A-813C-C923E023C723}" dt="2021-11-12T09:38:08.985" v="2574" actId="1036"/>
          <ac:cxnSpMkLst>
            <pc:docMk/>
            <pc:sldMk cId="60341940" sldId="263"/>
            <ac:cxnSpMk id="25" creationId="{A5302B0F-E43E-4ADC-BBF5-E8B1EB9B2592}"/>
          </ac:cxnSpMkLst>
        </pc:cxnChg>
      </pc:sldChg>
      <pc:sldChg chg="modSp add del mod">
        <pc:chgData name="Tho Nguyen" userId="deeb3502671987d1" providerId="LiveId" clId="{91DD3252-8FB5-436A-813C-C923E023C723}" dt="2021-11-12T09:41:57.093" v="2928" actId="2890"/>
        <pc:sldMkLst>
          <pc:docMk/>
          <pc:sldMk cId="3130247658" sldId="264"/>
        </pc:sldMkLst>
        <pc:cxnChg chg="mod">
          <ac:chgData name="Tho Nguyen" userId="deeb3502671987d1" providerId="LiveId" clId="{91DD3252-8FB5-436A-813C-C923E023C723}" dt="2021-11-12T09:41:55.530" v="2927" actId="1076"/>
          <ac:cxnSpMkLst>
            <pc:docMk/>
            <pc:sldMk cId="3130247658" sldId="264"/>
            <ac:cxnSpMk id="25" creationId="{A5302B0F-E43E-4ADC-BBF5-E8B1EB9B2592}"/>
          </ac:cxnSpMkLst>
        </pc:cxnChg>
      </pc:sldChg>
      <pc:sldChg chg="addSp delSp modSp add mod ord delAnim modAnim">
        <pc:chgData name="Tho Nguyen" userId="deeb3502671987d1" providerId="LiveId" clId="{91DD3252-8FB5-436A-813C-C923E023C723}" dt="2021-11-12T12:17:15.301" v="5437"/>
        <pc:sldMkLst>
          <pc:docMk/>
          <pc:sldMk cId="3892347599" sldId="264"/>
        </pc:sldMkLst>
        <pc:spChg chg="del">
          <ac:chgData name="Tho Nguyen" userId="deeb3502671987d1" providerId="LiveId" clId="{91DD3252-8FB5-436A-813C-C923E023C723}" dt="2021-11-12T11:12:46.267" v="4641" actId="478"/>
          <ac:spMkLst>
            <pc:docMk/>
            <pc:sldMk cId="3892347599" sldId="264"/>
            <ac:spMk id="2" creationId="{C786AFD3-5099-4709-8CB4-7160D49D9DF4}"/>
          </ac:spMkLst>
        </pc:spChg>
        <pc:spChg chg="mod">
          <ac:chgData name="Tho Nguyen" userId="deeb3502671987d1" providerId="LiveId" clId="{91DD3252-8FB5-436A-813C-C923E023C723}" dt="2021-11-12T09:49:13.478" v="3547" actId="20577"/>
          <ac:spMkLst>
            <pc:docMk/>
            <pc:sldMk cId="3892347599" sldId="264"/>
            <ac:spMk id="4" creationId="{54B859ED-D1B0-4307-B0AC-8FC9C05A0D92}"/>
          </ac:spMkLst>
        </pc:spChg>
        <pc:spChg chg="add del mod">
          <ac:chgData name="Tho Nguyen" userId="deeb3502671987d1" providerId="LiveId" clId="{91DD3252-8FB5-436A-813C-C923E023C723}" dt="2021-11-12T11:12:56.124" v="4643" actId="478"/>
          <ac:spMkLst>
            <pc:docMk/>
            <pc:sldMk cId="3892347599" sldId="264"/>
            <ac:spMk id="7" creationId="{027079D0-86DE-4C44-84AB-63AB6594236C}"/>
          </ac:spMkLst>
        </pc:spChg>
        <pc:spChg chg="mod">
          <ac:chgData name="Tho Nguyen" userId="deeb3502671987d1" providerId="LiveId" clId="{91DD3252-8FB5-436A-813C-C923E023C723}" dt="2021-11-12T09:49:24.435" v="3572" actId="20577"/>
          <ac:spMkLst>
            <pc:docMk/>
            <pc:sldMk cId="3892347599" sldId="264"/>
            <ac:spMk id="19" creationId="{C20285CE-AAEE-40F3-81AA-C783D0426E3C}"/>
          </ac:spMkLst>
        </pc:spChg>
        <pc:spChg chg="mod">
          <ac:chgData name="Tho Nguyen" userId="deeb3502671987d1" providerId="LiveId" clId="{91DD3252-8FB5-436A-813C-C923E023C723}" dt="2021-11-12T09:49:55.028" v="3622" actId="1076"/>
          <ac:spMkLst>
            <pc:docMk/>
            <pc:sldMk cId="3892347599" sldId="264"/>
            <ac:spMk id="26" creationId="{0144C258-AF56-4232-946A-2839D5C82F31}"/>
          </ac:spMkLst>
        </pc:spChg>
        <pc:spChg chg="mod">
          <ac:chgData name="Tho Nguyen" userId="deeb3502671987d1" providerId="LiveId" clId="{91DD3252-8FB5-436A-813C-C923E023C723}" dt="2021-11-12T09:46:45.692" v="3480" actId="255"/>
          <ac:spMkLst>
            <pc:docMk/>
            <pc:sldMk cId="3892347599" sldId="264"/>
            <ac:spMk id="27" creationId="{CF1D1224-4EE6-460F-9AE4-9ECCD29CFEA5}"/>
          </ac:spMkLst>
        </pc:spChg>
        <pc:spChg chg="mod">
          <ac:chgData name="Tho Nguyen" userId="deeb3502671987d1" providerId="LiveId" clId="{91DD3252-8FB5-436A-813C-C923E023C723}" dt="2021-11-12T09:46:53.418" v="3481" actId="255"/>
          <ac:spMkLst>
            <pc:docMk/>
            <pc:sldMk cId="3892347599" sldId="264"/>
            <ac:spMk id="28" creationId="{703B7571-F4BC-46EC-8A00-35863BC77881}"/>
          </ac:spMkLst>
        </pc:spChg>
        <pc:spChg chg="mod">
          <ac:chgData name="Tho Nguyen" userId="deeb3502671987d1" providerId="LiveId" clId="{91DD3252-8FB5-436A-813C-C923E023C723}" dt="2021-11-12T09:49:31.189" v="3574" actId="1076"/>
          <ac:spMkLst>
            <pc:docMk/>
            <pc:sldMk cId="3892347599" sldId="264"/>
            <ac:spMk id="29" creationId="{94FA951E-416C-4A53-B3FD-2203EA638B18}"/>
          </ac:spMkLst>
        </pc:spChg>
        <pc:spChg chg="mod">
          <ac:chgData name="Tho Nguyen" userId="deeb3502671987d1" providerId="LiveId" clId="{91DD3252-8FB5-436A-813C-C923E023C723}" dt="2021-11-12T09:50:38.792" v="3684" actId="6549"/>
          <ac:spMkLst>
            <pc:docMk/>
            <pc:sldMk cId="3892347599" sldId="264"/>
            <ac:spMk id="30" creationId="{B92997F3-FBBC-4A88-8DB0-6F00F7544B07}"/>
          </ac:spMkLst>
        </pc:spChg>
        <pc:spChg chg="mod">
          <ac:chgData name="Tho Nguyen" userId="deeb3502671987d1" providerId="LiveId" clId="{91DD3252-8FB5-436A-813C-C923E023C723}" dt="2021-11-12T09:50:20.423" v="3641"/>
          <ac:spMkLst>
            <pc:docMk/>
            <pc:sldMk cId="3892347599" sldId="264"/>
            <ac:spMk id="31" creationId="{D03778F9-DFFF-4F0E-A918-D3618D97C87F}"/>
          </ac:spMkLst>
        </pc:spChg>
        <pc:spChg chg="add mod">
          <ac:chgData name="Tho Nguyen" userId="deeb3502671987d1" providerId="LiveId" clId="{91DD3252-8FB5-436A-813C-C923E023C723}" dt="2021-11-12T11:12:53.427" v="4642"/>
          <ac:spMkLst>
            <pc:docMk/>
            <pc:sldMk cId="3892347599" sldId="264"/>
            <ac:spMk id="36" creationId="{01AEEC93-54F8-45FB-8E32-1216857BD604}"/>
          </ac:spMkLst>
        </pc:spChg>
        <pc:spChg chg="del mod">
          <ac:chgData name="Tho Nguyen" userId="deeb3502671987d1" providerId="LiveId" clId="{91DD3252-8FB5-436A-813C-C923E023C723}" dt="2021-11-12T09:50:05.318" v="3623" actId="478"/>
          <ac:spMkLst>
            <pc:docMk/>
            <pc:sldMk cId="3892347599" sldId="264"/>
            <ac:spMk id="36" creationId="{6BF0F568-E6F8-43AE-B4BA-E7810E2BDE4B}"/>
          </ac:spMkLst>
        </pc:spChg>
        <pc:spChg chg="add mod">
          <ac:chgData name="Tho Nguyen" userId="deeb3502671987d1" providerId="LiveId" clId="{91DD3252-8FB5-436A-813C-C923E023C723}" dt="2021-11-12T09:51:05.425" v="3722" actId="14100"/>
          <ac:spMkLst>
            <pc:docMk/>
            <pc:sldMk cId="3892347599" sldId="264"/>
            <ac:spMk id="37" creationId="{C3D67F2C-7D26-4C8B-A303-228967129E6D}"/>
          </ac:spMkLst>
        </pc:spChg>
        <pc:spChg chg="add mod">
          <ac:chgData name="Tho Nguyen" userId="deeb3502671987d1" providerId="LiveId" clId="{91DD3252-8FB5-436A-813C-C923E023C723}" dt="2021-11-12T12:17:15.301" v="5437"/>
          <ac:spMkLst>
            <pc:docMk/>
            <pc:sldMk cId="3892347599" sldId="264"/>
            <ac:spMk id="38" creationId="{B68421E3-A085-47C8-877E-B309F8267079}"/>
          </ac:spMkLst>
        </pc:spChg>
        <pc:spChg chg="add mod">
          <ac:chgData name="Tho Nguyen" userId="deeb3502671987d1" providerId="LiveId" clId="{91DD3252-8FB5-436A-813C-C923E023C723}" dt="2021-11-12T12:17:15.301" v="5437"/>
          <ac:spMkLst>
            <pc:docMk/>
            <pc:sldMk cId="3892347599" sldId="264"/>
            <ac:spMk id="39" creationId="{3FA83EF6-FE32-4914-8D87-68824A230150}"/>
          </ac:spMkLst>
        </pc:spChg>
        <pc:graphicFrameChg chg="mod modGraphic">
          <ac:chgData name="Tho Nguyen" userId="deeb3502671987d1" providerId="LiveId" clId="{91DD3252-8FB5-436A-813C-C923E023C723}" dt="2021-11-12T09:54:01.601" v="3728" actId="207"/>
          <ac:graphicFrameMkLst>
            <pc:docMk/>
            <pc:sldMk cId="3892347599" sldId="264"/>
            <ac:graphicFrameMk id="3" creationId="{C373CEC5-754C-4C34-AE99-F5E7C3D50FD6}"/>
          </ac:graphicFrameMkLst>
        </pc:graphicFrameChg>
        <pc:cxnChg chg="mod">
          <ac:chgData name="Tho Nguyen" userId="deeb3502671987d1" providerId="LiveId" clId="{91DD3252-8FB5-436A-813C-C923E023C723}" dt="2021-11-12T09:42:12.592" v="2932" actId="1076"/>
          <ac:cxnSpMkLst>
            <pc:docMk/>
            <pc:sldMk cId="3892347599" sldId="264"/>
            <ac:cxnSpMk id="25" creationId="{A5302B0F-E43E-4ADC-BBF5-E8B1EB9B2592}"/>
          </ac:cxnSpMkLst>
        </pc:cxnChg>
      </pc:sldChg>
      <pc:sldChg chg="addSp delSp modSp add mod delAnim modAnim">
        <pc:chgData name="Tho Nguyen" userId="deeb3502671987d1" providerId="LiveId" clId="{91DD3252-8FB5-436A-813C-C923E023C723}" dt="2021-11-12T12:17:32.992" v="5438"/>
        <pc:sldMkLst>
          <pc:docMk/>
          <pc:sldMk cId="789312506" sldId="265"/>
        </pc:sldMkLst>
        <pc:spChg chg="del mod">
          <ac:chgData name="Tho Nguyen" userId="deeb3502671987d1" providerId="LiveId" clId="{91DD3252-8FB5-436A-813C-C923E023C723}" dt="2021-11-12T11:11:41.637" v="4638" actId="478"/>
          <ac:spMkLst>
            <pc:docMk/>
            <pc:sldMk cId="789312506" sldId="265"/>
            <ac:spMk id="2" creationId="{C786AFD3-5099-4709-8CB4-7160D49D9DF4}"/>
          </ac:spMkLst>
        </pc:spChg>
        <pc:spChg chg="del mod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4" creationId="{54B859ED-D1B0-4307-B0AC-8FC9C05A0D92}"/>
          </ac:spMkLst>
        </pc:spChg>
        <pc:spChg chg="add del mod">
          <ac:chgData name="Tho Nguyen" userId="deeb3502671987d1" providerId="LiveId" clId="{91DD3252-8FB5-436A-813C-C923E023C723}" dt="2021-11-12T11:11:52.147" v="4639" actId="478"/>
          <ac:spMkLst>
            <pc:docMk/>
            <pc:sldMk cId="789312506" sldId="265"/>
            <ac:spMk id="8" creationId="{FA9C0605-E541-4DDB-BC16-19823C8959E5}"/>
          </ac:spMkLst>
        </pc:spChg>
        <pc:spChg chg="del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19" creationId="{C20285CE-AAEE-40F3-81AA-C783D0426E3C}"/>
          </ac:spMkLst>
        </pc:spChg>
        <pc:spChg chg="del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26" creationId="{0144C258-AF56-4232-946A-2839D5C82F31}"/>
          </ac:spMkLst>
        </pc:spChg>
        <pc:spChg chg="del">
          <ac:chgData name="Tho Nguyen" userId="deeb3502671987d1" providerId="LiveId" clId="{91DD3252-8FB5-436A-813C-C923E023C723}" dt="2021-11-12T10:13:04.348" v="3767" actId="478"/>
          <ac:spMkLst>
            <pc:docMk/>
            <pc:sldMk cId="789312506" sldId="265"/>
            <ac:spMk id="27" creationId="{CF1D1224-4EE6-460F-9AE4-9ECCD29CFEA5}"/>
          </ac:spMkLst>
        </pc:spChg>
        <pc:spChg chg="del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28" creationId="{703B7571-F4BC-46EC-8A00-35863BC77881}"/>
          </ac:spMkLst>
        </pc:spChg>
        <pc:spChg chg="del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29" creationId="{94FA951E-416C-4A53-B3FD-2203EA638B18}"/>
          </ac:spMkLst>
        </pc:spChg>
        <pc:spChg chg="del">
          <ac:chgData name="Tho Nguyen" userId="deeb3502671987d1" providerId="LiveId" clId="{91DD3252-8FB5-436A-813C-C923E023C723}" dt="2021-11-12T10:13:12.159" v="3770" actId="478"/>
          <ac:spMkLst>
            <pc:docMk/>
            <pc:sldMk cId="789312506" sldId="265"/>
            <ac:spMk id="30" creationId="{B92997F3-FBBC-4A88-8DB0-6F00F7544B07}"/>
          </ac:spMkLst>
        </pc:spChg>
        <pc:spChg chg="del">
          <ac:chgData name="Tho Nguyen" userId="deeb3502671987d1" providerId="LiveId" clId="{91DD3252-8FB5-436A-813C-C923E023C723}" dt="2021-11-12T10:13:17.792" v="3771" actId="478"/>
          <ac:spMkLst>
            <pc:docMk/>
            <pc:sldMk cId="789312506" sldId="265"/>
            <ac:spMk id="31" creationId="{D03778F9-DFFF-4F0E-A918-D3618D97C87F}"/>
          </ac:spMkLst>
        </pc:spChg>
        <pc:spChg chg="add mod">
          <ac:chgData name="Tho Nguyen" userId="deeb3502671987d1" providerId="LiveId" clId="{91DD3252-8FB5-436A-813C-C923E023C723}" dt="2021-11-12T10:13:45.290" v="3835" actId="14100"/>
          <ac:spMkLst>
            <pc:docMk/>
            <pc:sldMk cId="789312506" sldId="265"/>
            <ac:spMk id="36" creationId="{91790C75-62F9-429D-88A6-2B44EB31125B}"/>
          </ac:spMkLst>
        </pc:spChg>
        <pc:spChg chg="del">
          <ac:chgData name="Tho Nguyen" userId="deeb3502671987d1" providerId="LiveId" clId="{91DD3252-8FB5-436A-813C-C923E023C723}" dt="2021-11-12T10:13:17.792" v="3771" actId="478"/>
          <ac:spMkLst>
            <pc:docMk/>
            <pc:sldMk cId="789312506" sldId="265"/>
            <ac:spMk id="37" creationId="{C3D67F2C-7D26-4C8B-A303-228967129E6D}"/>
          </ac:spMkLst>
        </pc:spChg>
        <pc:spChg chg="add mod">
          <ac:chgData name="Tho Nguyen" userId="deeb3502671987d1" providerId="LiveId" clId="{91DD3252-8FB5-436A-813C-C923E023C723}" dt="2021-11-12T11:14:11.267" v="4659" actId="1038"/>
          <ac:spMkLst>
            <pc:docMk/>
            <pc:sldMk cId="789312506" sldId="265"/>
            <ac:spMk id="38" creationId="{FA7B4EF0-718E-4304-AB28-49CF5B75FD5C}"/>
          </ac:spMkLst>
        </pc:spChg>
        <pc:spChg chg="add mod">
          <ac:chgData name="Tho Nguyen" userId="deeb3502671987d1" providerId="LiveId" clId="{91DD3252-8FB5-436A-813C-C923E023C723}" dt="2021-11-12T11:14:11.267" v="4659" actId="1038"/>
          <ac:spMkLst>
            <pc:docMk/>
            <pc:sldMk cId="789312506" sldId="265"/>
            <ac:spMk id="39" creationId="{77AEFD7F-D567-47A5-8CD1-217AE4927556}"/>
          </ac:spMkLst>
        </pc:spChg>
        <pc:spChg chg="add mod">
          <ac:chgData name="Tho Nguyen" userId="deeb3502671987d1" providerId="LiveId" clId="{91DD3252-8FB5-436A-813C-C923E023C723}" dt="2021-11-12T10:18:58.703" v="3898" actId="12"/>
          <ac:spMkLst>
            <pc:docMk/>
            <pc:sldMk cId="789312506" sldId="265"/>
            <ac:spMk id="40" creationId="{465CA039-EB36-476A-A350-1D14EDA7FB16}"/>
          </ac:spMkLst>
        </pc:spChg>
        <pc:spChg chg="add mod">
          <ac:chgData name="Tho Nguyen" userId="deeb3502671987d1" providerId="LiveId" clId="{91DD3252-8FB5-436A-813C-C923E023C723}" dt="2021-11-12T10:19:08.965" v="3900" actId="207"/>
          <ac:spMkLst>
            <pc:docMk/>
            <pc:sldMk cId="789312506" sldId="265"/>
            <ac:spMk id="41" creationId="{3C0CE450-F9DD-43CC-AD80-0FECE97E21BE}"/>
          </ac:spMkLst>
        </pc:spChg>
        <pc:spChg chg="add mod">
          <ac:chgData name="Tho Nguyen" userId="deeb3502671987d1" providerId="LiveId" clId="{91DD3252-8FB5-436A-813C-C923E023C723}" dt="2021-11-12T10:19:56.584" v="3913" actId="6549"/>
          <ac:spMkLst>
            <pc:docMk/>
            <pc:sldMk cId="789312506" sldId="265"/>
            <ac:spMk id="42" creationId="{06B3A193-36A0-4171-9750-80A34D19663E}"/>
          </ac:spMkLst>
        </pc:spChg>
        <pc:spChg chg="add mod">
          <ac:chgData name="Tho Nguyen" userId="deeb3502671987d1" providerId="LiveId" clId="{91DD3252-8FB5-436A-813C-C923E023C723}" dt="2021-11-12T11:11:53.258" v="4640"/>
          <ac:spMkLst>
            <pc:docMk/>
            <pc:sldMk cId="789312506" sldId="265"/>
            <ac:spMk id="43" creationId="{9333127A-7E20-4982-B9FE-FF54C647ABCA}"/>
          </ac:spMkLst>
        </pc:spChg>
        <pc:spChg chg="add mod">
          <ac:chgData name="Tho Nguyen" userId="deeb3502671987d1" providerId="LiveId" clId="{91DD3252-8FB5-436A-813C-C923E023C723}" dt="2021-11-12T12:17:32.992" v="5438"/>
          <ac:spMkLst>
            <pc:docMk/>
            <pc:sldMk cId="789312506" sldId="265"/>
            <ac:spMk id="44" creationId="{DDD4759F-E2DC-4A43-B582-646748711929}"/>
          </ac:spMkLst>
        </pc:spChg>
        <pc:spChg chg="add mod">
          <ac:chgData name="Tho Nguyen" userId="deeb3502671987d1" providerId="LiveId" clId="{91DD3252-8FB5-436A-813C-C923E023C723}" dt="2021-11-12T12:17:32.992" v="5438"/>
          <ac:spMkLst>
            <pc:docMk/>
            <pc:sldMk cId="789312506" sldId="265"/>
            <ac:spMk id="45" creationId="{10F14E4B-CBF4-4ED3-AB6C-844C966EF0EC}"/>
          </ac:spMkLst>
        </pc:spChg>
        <pc:graphicFrameChg chg="del">
          <ac:chgData name="Tho Nguyen" userId="deeb3502671987d1" providerId="LiveId" clId="{91DD3252-8FB5-436A-813C-C923E023C723}" dt="2021-11-12T10:13:07.183" v="3768" actId="478"/>
          <ac:graphicFrameMkLst>
            <pc:docMk/>
            <pc:sldMk cId="789312506" sldId="265"/>
            <ac:graphicFrameMk id="3" creationId="{C373CEC5-754C-4C34-AE99-F5E7C3D50FD6}"/>
          </ac:graphicFrameMkLst>
        </pc:graphicFrameChg>
        <pc:picChg chg="add mod">
          <ac:chgData name="Tho Nguyen" userId="deeb3502671987d1" providerId="LiveId" clId="{91DD3252-8FB5-436A-813C-C923E023C723}" dt="2021-11-12T10:20:03.989" v="3915" actId="1035"/>
          <ac:picMkLst>
            <pc:docMk/>
            <pc:sldMk cId="789312506" sldId="265"/>
            <ac:picMk id="5" creationId="{EDD60FA5-4E78-4897-B605-939613B7DE07}"/>
          </ac:picMkLst>
        </pc:picChg>
        <pc:cxnChg chg="del">
          <ac:chgData name="Tho Nguyen" userId="deeb3502671987d1" providerId="LiveId" clId="{91DD3252-8FB5-436A-813C-C923E023C723}" dt="2021-11-12T10:14:02.955" v="3836" actId="478"/>
          <ac:cxnSpMkLst>
            <pc:docMk/>
            <pc:sldMk cId="789312506" sldId="265"/>
            <ac:cxnSpMk id="25" creationId="{A5302B0F-E43E-4ADC-BBF5-E8B1EB9B2592}"/>
          </ac:cxnSpMkLst>
        </pc:cxnChg>
      </pc:sldChg>
      <pc:sldChg chg="addSp delSp modSp add mod delAnim modAnim">
        <pc:chgData name="Tho Nguyen" userId="deeb3502671987d1" providerId="LiveId" clId="{91DD3252-8FB5-436A-813C-C923E023C723}" dt="2021-11-12T12:17:38.847" v="5439"/>
        <pc:sldMkLst>
          <pc:docMk/>
          <pc:sldMk cId="3067212025" sldId="266"/>
        </pc:sldMkLst>
        <pc:spChg chg="mod">
          <ac:chgData name="Tho Nguyen" userId="deeb3502671987d1" providerId="LiveId" clId="{91DD3252-8FB5-436A-813C-C923E023C723}" dt="2021-11-12T11:11:18.030" v="4636" actId="1076"/>
          <ac:spMkLst>
            <pc:docMk/>
            <pc:sldMk cId="3067212025" sldId="266"/>
            <ac:spMk id="2" creationId="{C786AFD3-5099-4709-8CB4-7160D49D9DF4}"/>
          </ac:spMkLst>
        </pc:spChg>
        <pc:spChg chg="add del">
          <ac:chgData name="Tho Nguyen" userId="deeb3502671987d1" providerId="LiveId" clId="{91DD3252-8FB5-436A-813C-C923E023C723}" dt="2021-11-12T11:05:40.092" v="4519"/>
          <ac:spMkLst>
            <pc:docMk/>
            <pc:sldMk cId="3067212025" sldId="266"/>
            <ac:spMk id="10" creationId="{C45E6310-2C9D-463B-A042-2A2EC5966E57}"/>
          </ac:spMkLst>
        </pc:spChg>
        <pc:spChg chg="add del">
          <ac:chgData name="Tho Nguyen" userId="deeb3502671987d1" providerId="LiveId" clId="{91DD3252-8FB5-436A-813C-C923E023C723}" dt="2021-11-12T11:05:40.092" v="4519"/>
          <ac:spMkLst>
            <pc:docMk/>
            <pc:sldMk cId="3067212025" sldId="266"/>
            <ac:spMk id="11" creationId="{13DB1D7F-6F0B-41B7-BF3C-A02C2EF8C6E6}"/>
          </ac:spMkLst>
        </pc:spChg>
        <pc:spChg chg="add mod">
          <ac:chgData name="Tho Nguyen" userId="deeb3502671987d1" providerId="LiveId" clId="{91DD3252-8FB5-436A-813C-C923E023C723}" dt="2021-11-12T10:27:18.292" v="3979" actId="14100"/>
          <ac:spMkLst>
            <pc:docMk/>
            <pc:sldMk cId="3067212025" sldId="266"/>
            <ac:spMk id="25" creationId="{BAC10EC1-CFD6-48A6-96D3-93A53B0030A3}"/>
          </ac:spMkLst>
        </pc:spChg>
        <pc:spChg chg="add mod">
          <ac:chgData name="Tho Nguyen" userId="deeb3502671987d1" providerId="LiveId" clId="{91DD3252-8FB5-436A-813C-C923E023C723}" dt="2021-11-12T10:35:17.429" v="4375" actId="1038"/>
          <ac:spMkLst>
            <pc:docMk/>
            <pc:sldMk cId="3067212025" sldId="266"/>
            <ac:spMk id="26" creationId="{4BD0FD25-23C3-4FE8-B2CC-2EE0A5821009}"/>
          </ac:spMkLst>
        </pc:spChg>
        <pc:spChg chg="add mod">
          <ac:chgData name="Tho Nguyen" userId="deeb3502671987d1" providerId="LiveId" clId="{91DD3252-8FB5-436A-813C-C923E023C723}" dt="2021-11-12T10:32:40.339" v="4236" actId="14100"/>
          <ac:spMkLst>
            <pc:docMk/>
            <pc:sldMk cId="3067212025" sldId="266"/>
            <ac:spMk id="27" creationId="{5D3D0275-F25D-48DF-985A-A25E44CFDED9}"/>
          </ac:spMkLst>
        </pc:spChg>
        <pc:spChg chg="del mod">
          <ac:chgData name="Tho Nguyen" userId="deeb3502671987d1" providerId="LiveId" clId="{91DD3252-8FB5-436A-813C-C923E023C723}" dt="2021-11-12T10:26:55.423" v="3933" actId="478"/>
          <ac:spMkLst>
            <pc:docMk/>
            <pc:sldMk cId="3067212025" sldId="266"/>
            <ac:spMk id="38" creationId="{FA7B4EF0-718E-4304-AB28-49CF5B75FD5C}"/>
          </ac:spMkLst>
        </pc:spChg>
        <pc:spChg chg="del mod">
          <ac:chgData name="Tho Nguyen" userId="deeb3502671987d1" providerId="LiveId" clId="{91DD3252-8FB5-436A-813C-C923E023C723}" dt="2021-11-12T10:26:55.423" v="3933" actId="478"/>
          <ac:spMkLst>
            <pc:docMk/>
            <pc:sldMk cId="3067212025" sldId="266"/>
            <ac:spMk id="39" creationId="{77AEFD7F-D567-47A5-8CD1-217AE4927556}"/>
          </ac:spMkLst>
        </pc:spChg>
        <pc:spChg chg="del mod">
          <ac:chgData name="Tho Nguyen" userId="deeb3502671987d1" providerId="LiveId" clId="{91DD3252-8FB5-436A-813C-C923E023C723}" dt="2021-11-12T10:26:55.423" v="3933" actId="478"/>
          <ac:spMkLst>
            <pc:docMk/>
            <pc:sldMk cId="3067212025" sldId="266"/>
            <ac:spMk id="40" creationId="{465CA039-EB36-476A-A350-1D14EDA7FB16}"/>
          </ac:spMkLst>
        </pc:spChg>
        <pc:spChg chg="del mod">
          <ac:chgData name="Tho Nguyen" userId="deeb3502671987d1" providerId="LiveId" clId="{91DD3252-8FB5-436A-813C-C923E023C723}" dt="2021-11-12T10:26:55.423" v="3933" actId="478"/>
          <ac:spMkLst>
            <pc:docMk/>
            <pc:sldMk cId="3067212025" sldId="266"/>
            <ac:spMk id="41" creationId="{3C0CE450-F9DD-43CC-AD80-0FECE97E21BE}"/>
          </ac:spMkLst>
        </pc:spChg>
        <pc:spChg chg="del mod">
          <ac:chgData name="Tho Nguyen" userId="deeb3502671987d1" providerId="LiveId" clId="{91DD3252-8FB5-436A-813C-C923E023C723}" dt="2021-11-12T10:26:55.423" v="3933" actId="478"/>
          <ac:spMkLst>
            <pc:docMk/>
            <pc:sldMk cId="3067212025" sldId="266"/>
            <ac:spMk id="42" creationId="{06B3A193-36A0-4171-9750-80A34D19663E}"/>
          </ac:spMkLst>
        </pc:spChg>
        <pc:spChg chg="add mod">
          <ac:chgData name="Tho Nguyen" userId="deeb3502671987d1" providerId="LiveId" clId="{91DD3252-8FB5-436A-813C-C923E023C723}" dt="2021-11-12T10:36:27.300" v="4378" actId="1038"/>
          <ac:spMkLst>
            <pc:docMk/>
            <pc:sldMk cId="3067212025" sldId="266"/>
            <ac:spMk id="44" creationId="{153FCAD4-865F-4E2D-BF8F-91A8D18796A4}"/>
          </ac:spMkLst>
        </pc:spChg>
        <pc:spChg chg="add mod">
          <ac:chgData name="Tho Nguyen" userId="deeb3502671987d1" providerId="LiveId" clId="{91DD3252-8FB5-436A-813C-C923E023C723}" dt="2021-11-12T11:29:03.777" v="4719" actId="1038"/>
          <ac:spMkLst>
            <pc:docMk/>
            <pc:sldMk cId="3067212025" sldId="266"/>
            <ac:spMk id="45" creationId="{4891EF0E-C8FE-43C5-92F9-B3AF147EC6EC}"/>
          </ac:spMkLst>
        </pc:spChg>
        <pc:spChg chg="add mod">
          <ac:chgData name="Tho Nguyen" userId="deeb3502671987d1" providerId="LiveId" clId="{91DD3252-8FB5-436A-813C-C923E023C723}" dt="2021-11-12T11:29:03.777" v="4719" actId="1038"/>
          <ac:spMkLst>
            <pc:docMk/>
            <pc:sldMk cId="3067212025" sldId="266"/>
            <ac:spMk id="46" creationId="{6712DE0A-E366-4384-8127-E96D72DB2794}"/>
          </ac:spMkLst>
        </pc:spChg>
        <pc:spChg chg="add mod">
          <ac:chgData name="Tho Nguyen" userId="deeb3502671987d1" providerId="LiveId" clId="{91DD3252-8FB5-436A-813C-C923E023C723}" dt="2021-11-12T10:38:01.284" v="4424" actId="164"/>
          <ac:spMkLst>
            <pc:docMk/>
            <pc:sldMk cId="3067212025" sldId="266"/>
            <ac:spMk id="47" creationId="{3DC8EF20-2F24-4A75-882D-A3BD5F985C54}"/>
          </ac:spMkLst>
        </pc:spChg>
        <pc:spChg chg="add mod">
          <ac:chgData name="Tho Nguyen" userId="deeb3502671987d1" providerId="LiveId" clId="{91DD3252-8FB5-436A-813C-C923E023C723}" dt="2021-11-12T11:29:03.777" v="4719" actId="1038"/>
          <ac:spMkLst>
            <pc:docMk/>
            <pc:sldMk cId="3067212025" sldId="266"/>
            <ac:spMk id="48" creationId="{5FB2C4E9-F171-4B4F-B9BA-0E2E48E560C5}"/>
          </ac:spMkLst>
        </pc:spChg>
        <pc:spChg chg="add mod">
          <ac:chgData name="Tho Nguyen" userId="deeb3502671987d1" providerId="LiveId" clId="{91DD3252-8FB5-436A-813C-C923E023C723}" dt="2021-11-12T11:28:56.363" v="4692" actId="1038"/>
          <ac:spMkLst>
            <pc:docMk/>
            <pc:sldMk cId="3067212025" sldId="266"/>
            <ac:spMk id="49" creationId="{4BC790C0-3AA7-4A38-89C5-A2C6A43FFFF2}"/>
          </ac:spMkLst>
        </pc:spChg>
        <pc:spChg chg="add mod">
          <ac:chgData name="Tho Nguyen" userId="deeb3502671987d1" providerId="LiveId" clId="{91DD3252-8FB5-436A-813C-C923E023C723}" dt="2021-11-12T11:32:05.563" v="4766" actId="1076"/>
          <ac:spMkLst>
            <pc:docMk/>
            <pc:sldMk cId="3067212025" sldId="266"/>
            <ac:spMk id="50" creationId="{CEBF0F62-490E-42C7-8349-518214DB4583}"/>
          </ac:spMkLst>
        </pc:spChg>
        <pc:spChg chg="add mod">
          <ac:chgData name="Tho Nguyen" userId="deeb3502671987d1" providerId="LiveId" clId="{91DD3252-8FB5-436A-813C-C923E023C723}" dt="2021-11-12T11:37:07.706" v="4913" actId="20577"/>
          <ac:spMkLst>
            <pc:docMk/>
            <pc:sldMk cId="3067212025" sldId="266"/>
            <ac:spMk id="54" creationId="{9E9E5319-394D-4D35-AFD0-B1ED749B2D1F}"/>
          </ac:spMkLst>
        </pc:spChg>
        <pc:spChg chg="add mod">
          <ac:chgData name="Tho Nguyen" userId="deeb3502671987d1" providerId="LiveId" clId="{91DD3252-8FB5-436A-813C-C923E023C723}" dt="2021-11-12T11:31:44.009" v="4754" actId="14100"/>
          <ac:spMkLst>
            <pc:docMk/>
            <pc:sldMk cId="3067212025" sldId="266"/>
            <ac:spMk id="55" creationId="{87F9E1EA-6074-4AF2-940C-B94D8A26514A}"/>
          </ac:spMkLst>
        </pc:spChg>
        <pc:spChg chg="add mod">
          <ac:chgData name="Tho Nguyen" userId="deeb3502671987d1" providerId="LiveId" clId="{91DD3252-8FB5-436A-813C-C923E023C723}" dt="2021-11-12T11:37:09.834" v="4914" actId="20577"/>
          <ac:spMkLst>
            <pc:docMk/>
            <pc:sldMk cId="3067212025" sldId="266"/>
            <ac:spMk id="56" creationId="{7ACF580F-6946-431B-BF92-74BB007FC271}"/>
          </ac:spMkLst>
        </pc:spChg>
        <pc:spChg chg="mod">
          <ac:chgData name="Tho Nguyen" userId="deeb3502671987d1" providerId="LiveId" clId="{91DD3252-8FB5-436A-813C-C923E023C723}" dt="2021-11-12T11:32:05.784" v="4767"/>
          <ac:spMkLst>
            <pc:docMk/>
            <pc:sldMk cId="3067212025" sldId="266"/>
            <ac:spMk id="59" creationId="{09F252D0-B409-41A8-88AA-87A41A8FA622}"/>
          </ac:spMkLst>
        </pc:spChg>
        <pc:spChg chg="add mod">
          <ac:chgData name="Tho Nguyen" userId="deeb3502671987d1" providerId="LiveId" clId="{91DD3252-8FB5-436A-813C-C923E023C723}" dt="2021-11-12T11:36:18.209" v="4901" actId="20577"/>
          <ac:spMkLst>
            <pc:docMk/>
            <pc:sldMk cId="3067212025" sldId="266"/>
            <ac:spMk id="60" creationId="{54AD6935-DABE-4EF4-81F8-A199F6825C83}"/>
          </ac:spMkLst>
        </pc:spChg>
        <pc:spChg chg="add mod">
          <ac:chgData name="Tho Nguyen" userId="deeb3502671987d1" providerId="LiveId" clId="{91DD3252-8FB5-436A-813C-C923E023C723}" dt="2021-11-12T11:36:34.127" v="4912" actId="207"/>
          <ac:spMkLst>
            <pc:docMk/>
            <pc:sldMk cId="3067212025" sldId="266"/>
            <ac:spMk id="61" creationId="{FA7AAED6-F366-45DC-9A82-72F63E68E628}"/>
          </ac:spMkLst>
        </pc:spChg>
        <pc:spChg chg="add mod">
          <ac:chgData name="Tho Nguyen" userId="deeb3502671987d1" providerId="LiveId" clId="{91DD3252-8FB5-436A-813C-C923E023C723}" dt="2021-11-12T12:17:38.847" v="5439"/>
          <ac:spMkLst>
            <pc:docMk/>
            <pc:sldMk cId="3067212025" sldId="266"/>
            <ac:spMk id="62" creationId="{CC64588B-65CD-44FD-BE56-7659F70DB585}"/>
          </ac:spMkLst>
        </pc:spChg>
        <pc:spChg chg="add mod">
          <ac:chgData name="Tho Nguyen" userId="deeb3502671987d1" providerId="LiveId" clId="{91DD3252-8FB5-436A-813C-C923E023C723}" dt="2021-11-12T12:17:38.847" v="5439"/>
          <ac:spMkLst>
            <pc:docMk/>
            <pc:sldMk cId="3067212025" sldId="266"/>
            <ac:spMk id="63" creationId="{3A399F55-97B8-4855-AA92-DCC8A1E99D11}"/>
          </ac:spMkLst>
        </pc:spChg>
        <pc:grpChg chg="add mod">
          <ac:chgData name="Tho Nguyen" userId="deeb3502671987d1" providerId="LiveId" clId="{91DD3252-8FB5-436A-813C-C923E023C723}" dt="2021-11-12T11:29:03.777" v="4719" actId="1038"/>
          <ac:grpSpMkLst>
            <pc:docMk/>
            <pc:sldMk cId="3067212025" sldId="266"/>
            <ac:grpSpMk id="8" creationId="{65AECE74-AF7A-41CA-9BCD-1D20AB027073}"/>
          </ac:grpSpMkLst>
        </pc:grpChg>
        <pc:grpChg chg="add del">
          <ac:chgData name="Tho Nguyen" userId="deeb3502671987d1" providerId="LiveId" clId="{91DD3252-8FB5-436A-813C-C923E023C723}" dt="2021-11-12T11:05:40.092" v="4519"/>
          <ac:grpSpMkLst>
            <pc:docMk/>
            <pc:sldMk cId="3067212025" sldId="266"/>
            <ac:grpSpMk id="51" creationId="{4C6E1620-019D-4D4F-80A6-05CF4C2145C3}"/>
          </ac:grpSpMkLst>
        </pc:grpChg>
        <pc:grpChg chg="add mod">
          <ac:chgData name="Tho Nguyen" userId="deeb3502671987d1" providerId="LiveId" clId="{91DD3252-8FB5-436A-813C-C923E023C723}" dt="2021-11-12T11:32:29.670" v="4791" actId="1037"/>
          <ac:grpSpMkLst>
            <pc:docMk/>
            <pc:sldMk cId="3067212025" sldId="266"/>
            <ac:grpSpMk id="57" creationId="{EBE5FF10-05F4-459A-B049-2121BDAA77A9}"/>
          </ac:grpSpMkLst>
        </pc:grpChg>
        <pc:picChg chg="del mod">
          <ac:chgData name="Tho Nguyen" userId="deeb3502671987d1" providerId="LiveId" clId="{91DD3252-8FB5-436A-813C-C923E023C723}" dt="2021-11-12T10:26:55.423" v="3933" actId="478"/>
          <ac:picMkLst>
            <pc:docMk/>
            <pc:sldMk cId="3067212025" sldId="266"/>
            <ac:picMk id="5" creationId="{EDD60FA5-4E78-4897-B605-939613B7DE07}"/>
          </ac:picMkLst>
        </pc:picChg>
        <pc:cxnChg chg="add mod">
          <ac:chgData name="Tho Nguyen" userId="deeb3502671987d1" providerId="LiveId" clId="{91DD3252-8FB5-436A-813C-C923E023C723}" dt="2021-11-12T10:38:01.284" v="4424" actId="164"/>
          <ac:cxnSpMkLst>
            <pc:docMk/>
            <pc:sldMk cId="3067212025" sldId="266"/>
            <ac:cxnSpMk id="4" creationId="{D924A15A-9322-492F-9023-63A5708B178E}"/>
          </ac:cxnSpMkLst>
        </pc:cxnChg>
        <pc:cxnChg chg="add mod">
          <ac:chgData name="Tho Nguyen" userId="deeb3502671987d1" providerId="LiveId" clId="{91DD3252-8FB5-436A-813C-C923E023C723}" dt="2021-11-12T11:35:51.291" v="4895" actId="1037"/>
          <ac:cxnSpMkLst>
            <pc:docMk/>
            <pc:sldMk cId="3067212025" sldId="266"/>
            <ac:cxnSpMk id="13" creationId="{641FF266-466E-4268-BB0A-B26A455481D7}"/>
          </ac:cxnSpMkLst>
        </pc:cxnChg>
        <pc:cxnChg chg="add mod">
          <ac:chgData name="Tho Nguyen" userId="deeb3502671987d1" providerId="LiveId" clId="{91DD3252-8FB5-436A-813C-C923E023C723}" dt="2021-11-12T10:29:55.810" v="3985" actId="1035"/>
          <ac:cxnSpMkLst>
            <pc:docMk/>
            <pc:sldMk cId="3067212025" sldId="266"/>
            <ac:cxnSpMk id="28" creationId="{838D1734-F9A7-48BF-859A-E0EE840F23F8}"/>
          </ac:cxnSpMkLst>
        </pc:cxnChg>
        <pc:cxnChg chg="add mod">
          <ac:chgData name="Tho Nguyen" userId="deeb3502671987d1" providerId="LiveId" clId="{91DD3252-8FB5-436A-813C-C923E023C723}" dt="2021-11-12T10:29:55.810" v="3985" actId="1035"/>
          <ac:cxnSpMkLst>
            <pc:docMk/>
            <pc:sldMk cId="3067212025" sldId="266"/>
            <ac:cxnSpMk id="29" creationId="{7B94385F-0F86-4116-BD67-45C5A8033BA0}"/>
          </ac:cxnSpMkLst>
        </pc:cxnChg>
        <pc:cxnChg chg="add mod">
          <ac:chgData name="Tho Nguyen" userId="deeb3502671987d1" providerId="LiveId" clId="{91DD3252-8FB5-436A-813C-C923E023C723}" dt="2021-11-12T10:29:55.810" v="3985" actId="1035"/>
          <ac:cxnSpMkLst>
            <pc:docMk/>
            <pc:sldMk cId="3067212025" sldId="266"/>
            <ac:cxnSpMk id="30" creationId="{0C892A61-7714-44F9-82E7-D1163EBA069D}"/>
          </ac:cxnSpMkLst>
        </pc:cxnChg>
        <pc:cxnChg chg="add mod">
          <ac:chgData name="Tho Nguyen" userId="deeb3502671987d1" providerId="LiveId" clId="{91DD3252-8FB5-436A-813C-C923E023C723}" dt="2021-11-12T10:32:49.639" v="4251" actId="14100"/>
          <ac:cxnSpMkLst>
            <pc:docMk/>
            <pc:sldMk cId="3067212025" sldId="266"/>
            <ac:cxnSpMk id="31" creationId="{C8F84981-2443-4E66-B09F-46C45FD49308}"/>
          </ac:cxnSpMkLst>
        </pc:cxnChg>
        <pc:cxnChg chg="add mod">
          <ac:chgData name="Tho Nguyen" userId="deeb3502671987d1" providerId="LiveId" clId="{91DD3252-8FB5-436A-813C-C923E023C723}" dt="2021-11-12T10:33:00.343" v="4262" actId="1035"/>
          <ac:cxnSpMkLst>
            <pc:docMk/>
            <pc:sldMk cId="3067212025" sldId="266"/>
            <ac:cxnSpMk id="37" creationId="{1D7CB1F0-48CE-44A4-A287-F280E34EDFAF}"/>
          </ac:cxnSpMkLst>
        </pc:cxnChg>
        <pc:cxnChg chg="add mod">
          <ac:chgData name="Tho Nguyen" userId="deeb3502671987d1" providerId="LiveId" clId="{91DD3252-8FB5-436A-813C-C923E023C723}" dt="2021-11-12T10:34:20.908" v="4264" actId="1076"/>
          <ac:cxnSpMkLst>
            <pc:docMk/>
            <pc:sldMk cId="3067212025" sldId="266"/>
            <ac:cxnSpMk id="43" creationId="{72C595E3-5AB0-45B2-8C5E-CB910EAD1D85}"/>
          </ac:cxnSpMkLst>
        </pc:cxnChg>
        <pc:cxnChg chg="mod">
          <ac:chgData name="Tho Nguyen" userId="deeb3502671987d1" providerId="LiveId" clId="{91DD3252-8FB5-436A-813C-C923E023C723}" dt="2021-11-12T11:32:05.784" v="4767"/>
          <ac:cxnSpMkLst>
            <pc:docMk/>
            <pc:sldMk cId="3067212025" sldId="266"/>
            <ac:cxnSpMk id="58" creationId="{6FEAC334-16C5-4767-81C2-554004035184}"/>
          </ac:cxnSpMkLst>
        </pc:cxnChg>
      </pc:sldChg>
      <pc:sldChg chg="addSp delSp modSp add mod delAnim">
        <pc:chgData name="Tho Nguyen" userId="deeb3502671987d1" providerId="LiveId" clId="{91DD3252-8FB5-436A-813C-C923E023C723}" dt="2021-11-12T12:17:43.375" v="5440"/>
        <pc:sldMkLst>
          <pc:docMk/>
          <pc:sldMk cId="3524155378" sldId="267"/>
        </pc:sldMkLst>
        <pc:spChg chg="mod">
          <ac:chgData name="Tho Nguyen" userId="deeb3502671987d1" providerId="LiveId" clId="{91DD3252-8FB5-436A-813C-C923E023C723}" dt="2021-11-12T11:57:01.813" v="5052" actId="1076"/>
          <ac:spMkLst>
            <pc:docMk/>
            <pc:sldMk cId="3524155378" sldId="267"/>
            <ac:spMk id="44" creationId="{153FCAD4-865F-4E2D-BF8F-91A8D18796A4}"/>
          </ac:spMkLst>
        </pc:spChg>
        <pc:spChg chg="mod">
          <ac:chgData name="Tho Nguyen" userId="deeb3502671987d1" providerId="LiveId" clId="{91DD3252-8FB5-436A-813C-C923E023C723}" dt="2021-11-12T12:01:01.749" v="5132" actId="20577"/>
          <ac:spMkLst>
            <pc:docMk/>
            <pc:sldMk cId="3524155378" sldId="267"/>
            <ac:spMk id="45" creationId="{4891EF0E-C8FE-43C5-92F9-B3AF147EC6EC}"/>
          </ac:spMkLst>
        </pc:spChg>
        <pc:spChg chg="mod">
          <ac:chgData name="Tho Nguyen" userId="deeb3502671987d1" providerId="LiveId" clId="{91DD3252-8FB5-436A-813C-C923E023C723}" dt="2021-11-12T12:10:23.053" v="5174" actId="1038"/>
          <ac:spMkLst>
            <pc:docMk/>
            <pc:sldMk cId="3524155378" sldId="267"/>
            <ac:spMk id="46" creationId="{6712DE0A-E366-4384-8127-E96D72DB2794}"/>
          </ac:spMkLst>
        </pc:spChg>
        <pc:spChg chg="mod">
          <ac:chgData name="Tho Nguyen" userId="deeb3502671987d1" providerId="LiveId" clId="{91DD3252-8FB5-436A-813C-C923E023C723}" dt="2021-11-12T11:58:05.755" v="5059" actId="20577"/>
          <ac:spMkLst>
            <pc:docMk/>
            <pc:sldMk cId="3524155378" sldId="267"/>
            <ac:spMk id="47" creationId="{3DC8EF20-2F24-4A75-882D-A3BD5F985C54}"/>
          </ac:spMkLst>
        </pc:spChg>
        <pc:spChg chg="mod">
          <ac:chgData name="Tho Nguyen" userId="deeb3502671987d1" providerId="LiveId" clId="{91DD3252-8FB5-436A-813C-C923E023C723}" dt="2021-11-12T12:06:42.622" v="5146" actId="14100"/>
          <ac:spMkLst>
            <pc:docMk/>
            <pc:sldMk cId="3524155378" sldId="267"/>
            <ac:spMk id="48" creationId="{5FB2C4E9-F171-4B4F-B9BA-0E2E48E560C5}"/>
          </ac:spMkLst>
        </pc:spChg>
        <pc:spChg chg="mod">
          <ac:chgData name="Tho Nguyen" userId="deeb3502671987d1" providerId="LiveId" clId="{91DD3252-8FB5-436A-813C-C923E023C723}" dt="2021-11-12T12:15:27.205" v="5386" actId="6549"/>
          <ac:spMkLst>
            <pc:docMk/>
            <pc:sldMk cId="3524155378" sldId="267"/>
            <ac:spMk id="49" creationId="{4BC790C0-3AA7-4A38-89C5-A2C6A43FFFF2}"/>
          </ac:spMkLst>
        </pc:spChg>
        <pc:spChg chg="del">
          <ac:chgData name="Tho Nguyen" userId="deeb3502671987d1" providerId="LiveId" clId="{91DD3252-8FB5-436A-813C-C923E023C723}" dt="2021-11-12T11:57:18.310" v="5053" actId="478"/>
          <ac:spMkLst>
            <pc:docMk/>
            <pc:sldMk cId="3524155378" sldId="267"/>
            <ac:spMk id="50" creationId="{CEBF0F62-490E-42C7-8349-518214DB4583}"/>
          </ac:spMkLst>
        </pc:spChg>
        <pc:spChg chg="add mod">
          <ac:chgData name="Tho Nguyen" userId="deeb3502671987d1" providerId="LiveId" clId="{91DD3252-8FB5-436A-813C-C923E023C723}" dt="2021-11-12T12:17:43.375" v="5440"/>
          <ac:spMkLst>
            <pc:docMk/>
            <pc:sldMk cId="3524155378" sldId="267"/>
            <ac:spMk id="51" creationId="{0A3C0F84-DE9C-4B83-89BE-DD3F7682D38A}"/>
          </ac:spMkLst>
        </pc:spChg>
        <pc:spChg chg="add mod">
          <ac:chgData name="Tho Nguyen" userId="deeb3502671987d1" providerId="LiveId" clId="{91DD3252-8FB5-436A-813C-C923E023C723}" dt="2021-11-12T12:17:43.375" v="5440"/>
          <ac:spMkLst>
            <pc:docMk/>
            <pc:sldMk cId="3524155378" sldId="267"/>
            <ac:spMk id="52" creationId="{52E30066-72BE-4461-A386-1B4BA541C105}"/>
          </ac:spMkLst>
        </pc:spChg>
        <pc:spChg chg="mod">
          <ac:chgData name="Tho Nguyen" userId="deeb3502671987d1" providerId="LiveId" clId="{91DD3252-8FB5-436A-813C-C923E023C723}" dt="2021-11-12T12:10:17.604" v="5161" actId="113"/>
          <ac:spMkLst>
            <pc:docMk/>
            <pc:sldMk cId="3524155378" sldId="267"/>
            <ac:spMk id="54" creationId="{9E9E5319-394D-4D35-AFD0-B1ED749B2D1F}"/>
          </ac:spMkLst>
        </pc:spChg>
        <pc:spChg chg="del">
          <ac:chgData name="Tho Nguyen" userId="deeb3502671987d1" providerId="LiveId" clId="{91DD3252-8FB5-436A-813C-C923E023C723}" dt="2021-11-12T12:10:06.211" v="5158" actId="478"/>
          <ac:spMkLst>
            <pc:docMk/>
            <pc:sldMk cId="3524155378" sldId="267"/>
            <ac:spMk id="55" creationId="{87F9E1EA-6074-4AF2-940C-B94D8A26514A}"/>
          </ac:spMkLst>
        </pc:spChg>
        <pc:spChg chg="del">
          <ac:chgData name="Tho Nguyen" userId="deeb3502671987d1" providerId="LiveId" clId="{91DD3252-8FB5-436A-813C-C923E023C723}" dt="2021-11-12T12:10:00.226" v="5156" actId="478"/>
          <ac:spMkLst>
            <pc:docMk/>
            <pc:sldMk cId="3524155378" sldId="267"/>
            <ac:spMk id="56" creationId="{7ACF580F-6946-431B-BF92-74BB007FC271}"/>
          </ac:spMkLst>
        </pc:spChg>
        <pc:spChg chg="del">
          <ac:chgData name="Tho Nguyen" userId="deeb3502671987d1" providerId="LiveId" clId="{91DD3252-8FB5-436A-813C-C923E023C723}" dt="2021-11-12T12:10:00.226" v="5156" actId="478"/>
          <ac:spMkLst>
            <pc:docMk/>
            <pc:sldMk cId="3524155378" sldId="267"/>
            <ac:spMk id="60" creationId="{54AD6935-DABE-4EF4-81F8-A199F6825C83}"/>
          </ac:spMkLst>
        </pc:spChg>
        <pc:spChg chg="del">
          <ac:chgData name="Tho Nguyen" userId="deeb3502671987d1" providerId="LiveId" clId="{91DD3252-8FB5-436A-813C-C923E023C723}" dt="2021-11-12T12:10:04.471" v="5157" actId="478"/>
          <ac:spMkLst>
            <pc:docMk/>
            <pc:sldMk cId="3524155378" sldId="267"/>
            <ac:spMk id="61" creationId="{FA7AAED6-F366-45DC-9A82-72F63E68E628}"/>
          </ac:spMkLst>
        </pc:spChg>
        <pc:grpChg chg="mod">
          <ac:chgData name="Tho Nguyen" userId="deeb3502671987d1" providerId="LiveId" clId="{91DD3252-8FB5-436A-813C-C923E023C723}" dt="2021-11-12T11:59:50.544" v="5111" actId="1076"/>
          <ac:grpSpMkLst>
            <pc:docMk/>
            <pc:sldMk cId="3524155378" sldId="267"/>
            <ac:grpSpMk id="8" creationId="{65AECE74-AF7A-41CA-9BCD-1D20AB027073}"/>
          </ac:grpSpMkLst>
        </pc:grpChg>
        <pc:grpChg chg="del">
          <ac:chgData name="Tho Nguyen" userId="deeb3502671987d1" providerId="LiveId" clId="{91DD3252-8FB5-436A-813C-C923E023C723}" dt="2021-11-12T12:10:00.226" v="5156" actId="478"/>
          <ac:grpSpMkLst>
            <pc:docMk/>
            <pc:sldMk cId="3524155378" sldId="267"/>
            <ac:grpSpMk id="57" creationId="{EBE5FF10-05F4-459A-B049-2121BDAA77A9}"/>
          </ac:grpSpMkLst>
        </pc:grpChg>
        <pc:cxnChg chg="del">
          <ac:chgData name="Tho Nguyen" userId="deeb3502671987d1" providerId="LiveId" clId="{91DD3252-8FB5-436A-813C-C923E023C723}" dt="2021-11-12T12:10:09.730" v="5159" actId="478"/>
          <ac:cxnSpMkLst>
            <pc:docMk/>
            <pc:sldMk cId="3524155378" sldId="267"/>
            <ac:cxnSpMk id="13" creationId="{641FF266-466E-4268-BB0A-B26A455481D7}"/>
          </ac:cxnSpMkLst>
        </pc:cxnChg>
        <pc:cxnChg chg="mod">
          <ac:chgData name="Tho Nguyen" userId="deeb3502671987d1" providerId="LiveId" clId="{91DD3252-8FB5-436A-813C-C923E023C723}" dt="2021-11-12T11:54:45.573" v="4916" actId="1076"/>
          <ac:cxnSpMkLst>
            <pc:docMk/>
            <pc:sldMk cId="3524155378" sldId="267"/>
            <ac:cxnSpMk id="43" creationId="{72C595E3-5AB0-45B2-8C5E-CB910EAD1D85}"/>
          </ac:cxnSpMkLst>
        </pc:cxnChg>
      </pc:sldChg>
      <pc:sldChg chg="addSp delSp modSp add mod delAnim modAnim">
        <pc:chgData name="Tho Nguyen" userId="deeb3502671987d1" providerId="LiveId" clId="{91DD3252-8FB5-436A-813C-C923E023C723}" dt="2021-11-12T12:46:05.499" v="6079"/>
        <pc:sldMkLst>
          <pc:docMk/>
          <pc:sldMk cId="814688074" sldId="268"/>
        </pc:sldMkLst>
        <pc:spChg chg="mod">
          <ac:chgData name="Tho Nguyen" userId="deeb3502671987d1" providerId="LiveId" clId="{91DD3252-8FB5-436A-813C-C923E023C723}" dt="2021-11-12T12:27:11.881" v="5660" actId="1076"/>
          <ac:spMkLst>
            <pc:docMk/>
            <pc:sldMk cId="814688074" sldId="268"/>
            <ac:spMk id="2" creationId="{C786AFD3-5099-4709-8CB4-7160D49D9DF4}"/>
          </ac:spMkLst>
        </pc:spChg>
        <pc:spChg chg="mod">
          <ac:chgData name="Tho Nguyen" userId="deeb3502671987d1" providerId="LiveId" clId="{91DD3252-8FB5-436A-813C-C923E023C723}" dt="2021-11-12T12:25:56.810" v="5566" actId="1035"/>
          <ac:spMkLst>
            <pc:docMk/>
            <pc:sldMk cId="814688074" sldId="268"/>
            <ac:spMk id="25" creationId="{BAC10EC1-CFD6-48A6-96D3-93A53B0030A3}"/>
          </ac:spMkLst>
        </pc:spChg>
        <pc:spChg chg="mod">
          <ac:chgData name="Tho Nguyen" userId="deeb3502671987d1" providerId="LiveId" clId="{91DD3252-8FB5-436A-813C-C923E023C723}" dt="2021-11-12T12:25:56.810" v="5566" actId="1035"/>
          <ac:spMkLst>
            <pc:docMk/>
            <pc:sldMk cId="814688074" sldId="268"/>
            <ac:spMk id="26" creationId="{4BD0FD25-23C3-4FE8-B2CC-2EE0A5821009}"/>
          </ac:spMkLst>
        </pc:spChg>
        <pc:spChg chg="mod">
          <ac:chgData name="Tho Nguyen" userId="deeb3502671987d1" providerId="LiveId" clId="{91DD3252-8FB5-436A-813C-C923E023C723}" dt="2021-11-12T12:25:56.810" v="5566" actId="1035"/>
          <ac:spMkLst>
            <pc:docMk/>
            <pc:sldMk cId="814688074" sldId="268"/>
            <ac:spMk id="27" creationId="{5D3D0275-F25D-48DF-985A-A25E44CFDED9}"/>
          </ac:spMkLst>
        </pc:spChg>
        <pc:spChg chg="mod">
          <ac:chgData name="Tho Nguyen" userId="deeb3502671987d1" providerId="LiveId" clId="{91DD3252-8FB5-436A-813C-C923E023C723}" dt="2021-11-12T12:27:08.834" v="5659" actId="1076"/>
          <ac:spMkLst>
            <pc:docMk/>
            <pc:sldMk cId="814688074" sldId="268"/>
            <ac:spMk id="36" creationId="{91790C75-62F9-429D-88A6-2B44EB31125B}"/>
          </ac:spMkLst>
        </pc:spChg>
        <pc:spChg chg="add mod">
          <ac:chgData name="Tho Nguyen" userId="deeb3502671987d1" providerId="LiveId" clId="{91DD3252-8FB5-436A-813C-C923E023C723}" dt="2021-11-12T12:33:40.467" v="5750" actId="1076"/>
          <ac:spMkLst>
            <pc:docMk/>
            <pc:sldMk cId="814688074" sldId="268"/>
            <ac:spMk id="38" creationId="{31E1570E-624D-40CC-B28B-60F0EF1E5239}"/>
          </ac:spMkLst>
        </pc:spChg>
        <pc:spChg chg="add mod">
          <ac:chgData name="Tho Nguyen" userId="deeb3502671987d1" providerId="LiveId" clId="{91DD3252-8FB5-436A-813C-C923E023C723}" dt="2021-11-12T12:33:40.467" v="5750" actId="1076"/>
          <ac:spMkLst>
            <pc:docMk/>
            <pc:sldMk cId="814688074" sldId="268"/>
            <ac:spMk id="39" creationId="{5FB58BB7-89A2-457F-B071-D9A986303674}"/>
          </ac:spMkLst>
        </pc:spChg>
        <pc:spChg chg="add mod">
          <ac:chgData name="Tho Nguyen" userId="deeb3502671987d1" providerId="LiveId" clId="{91DD3252-8FB5-436A-813C-C923E023C723}" dt="2021-11-12T12:33:40.467" v="5750" actId="1076"/>
          <ac:spMkLst>
            <pc:docMk/>
            <pc:sldMk cId="814688074" sldId="268"/>
            <ac:spMk id="40" creationId="{A1C0BADF-AB5C-441E-BA20-370DE3454AC9}"/>
          </ac:spMkLst>
        </pc:spChg>
        <pc:spChg chg="add mod">
          <ac:chgData name="Tho Nguyen" userId="deeb3502671987d1" providerId="LiveId" clId="{91DD3252-8FB5-436A-813C-C923E023C723}" dt="2021-11-12T12:33:49.666" v="5774" actId="20577"/>
          <ac:spMkLst>
            <pc:docMk/>
            <pc:sldMk cId="814688074" sldId="268"/>
            <ac:spMk id="41" creationId="{32D57700-5797-4815-A27C-A11998BF5AA4}"/>
          </ac:spMkLst>
        </pc:spChg>
        <pc:spChg chg="add mod">
          <ac:chgData name="Tho Nguyen" userId="deeb3502671987d1" providerId="LiveId" clId="{91DD3252-8FB5-436A-813C-C923E023C723}" dt="2021-11-12T12:34:01.826" v="5809" actId="6549"/>
          <ac:spMkLst>
            <pc:docMk/>
            <pc:sldMk cId="814688074" sldId="268"/>
            <ac:spMk id="42" creationId="{35FCC85D-4DC1-4859-A8CE-C45AFD3318C5}"/>
          </ac:spMkLst>
        </pc:spChg>
        <pc:spChg chg="del mod">
          <ac:chgData name="Tho Nguyen" userId="deeb3502671987d1" providerId="LiveId" clId="{91DD3252-8FB5-436A-813C-C923E023C723}" dt="2021-11-12T12:25:19.973" v="5443" actId="478"/>
          <ac:spMkLst>
            <pc:docMk/>
            <pc:sldMk cId="814688074" sldId="268"/>
            <ac:spMk id="44" creationId="{153FCAD4-865F-4E2D-BF8F-91A8D18796A4}"/>
          </ac:spMkLst>
        </pc:spChg>
        <pc:spChg chg="del">
          <ac:chgData name="Tho Nguyen" userId="deeb3502671987d1" providerId="LiveId" clId="{91DD3252-8FB5-436A-813C-C923E023C723}" dt="2021-11-12T12:25:19.973" v="5443" actId="478"/>
          <ac:spMkLst>
            <pc:docMk/>
            <pc:sldMk cId="814688074" sldId="268"/>
            <ac:spMk id="45" creationId="{4891EF0E-C8FE-43C5-92F9-B3AF147EC6EC}"/>
          </ac:spMkLst>
        </pc:spChg>
        <pc:spChg chg="del">
          <ac:chgData name="Tho Nguyen" userId="deeb3502671987d1" providerId="LiveId" clId="{91DD3252-8FB5-436A-813C-C923E023C723}" dt="2021-11-12T12:25:23.982" v="5444" actId="478"/>
          <ac:spMkLst>
            <pc:docMk/>
            <pc:sldMk cId="814688074" sldId="268"/>
            <ac:spMk id="46" creationId="{6712DE0A-E366-4384-8127-E96D72DB2794}"/>
          </ac:spMkLst>
        </pc:spChg>
        <pc:spChg chg="del">
          <ac:chgData name="Tho Nguyen" userId="deeb3502671987d1" providerId="LiveId" clId="{91DD3252-8FB5-436A-813C-C923E023C723}" dt="2021-11-12T12:25:23.982" v="5444" actId="478"/>
          <ac:spMkLst>
            <pc:docMk/>
            <pc:sldMk cId="814688074" sldId="268"/>
            <ac:spMk id="48" creationId="{5FB2C4E9-F171-4B4F-B9BA-0E2E48E560C5}"/>
          </ac:spMkLst>
        </pc:spChg>
        <pc:spChg chg="del mod">
          <ac:chgData name="Tho Nguyen" userId="deeb3502671987d1" providerId="LiveId" clId="{91DD3252-8FB5-436A-813C-C923E023C723}" dt="2021-11-12T12:25:19.973" v="5443" actId="478"/>
          <ac:spMkLst>
            <pc:docMk/>
            <pc:sldMk cId="814688074" sldId="268"/>
            <ac:spMk id="49" creationId="{4BC790C0-3AA7-4A38-89C5-A2C6A43FFFF2}"/>
          </ac:spMkLst>
        </pc:spChg>
        <pc:spChg chg="add del mod">
          <ac:chgData name="Tho Nguyen" userId="deeb3502671987d1" providerId="LiveId" clId="{91DD3252-8FB5-436A-813C-C923E023C723}" dt="2021-11-12T12:34:04.656" v="5810" actId="478"/>
          <ac:spMkLst>
            <pc:docMk/>
            <pc:sldMk cId="814688074" sldId="268"/>
            <ac:spMk id="50" creationId="{60137523-C28E-436D-8B8E-2B65115D47D9}"/>
          </ac:spMkLst>
        </pc:spChg>
        <pc:spChg chg="add mod">
          <ac:chgData name="Tho Nguyen" userId="deeb3502671987d1" providerId="LiveId" clId="{91DD3252-8FB5-436A-813C-C923E023C723}" dt="2021-11-12T12:34:25.797" v="5852" actId="6549"/>
          <ac:spMkLst>
            <pc:docMk/>
            <pc:sldMk cId="814688074" sldId="268"/>
            <ac:spMk id="53" creationId="{DF5F53AB-2889-44F3-B870-09E0A54A2417}"/>
          </ac:spMkLst>
        </pc:spChg>
        <pc:spChg chg="del">
          <ac:chgData name="Tho Nguyen" userId="deeb3502671987d1" providerId="LiveId" clId="{91DD3252-8FB5-436A-813C-C923E023C723}" dt="2021-11-12T12:25:23.982" v="5444" actId="478"/>
          <ac:spMkLst>
            <pc:docMk/>
            <pc:sldMk cId="814688074" sldId="268"/>
            <ac:spMk id="54" creationId="{9E9E5319-394D-4D35-AFD0-B1ED749B2D1F}"/>
          </ac:spMkLst>
        </pc:spChg>
        <pc:spChg chg="add mod">
          <ac:chgData name="Tho Nguyen" userId="deeb3502671987d1" providerId="LiveId" clId="{91DD3252-8FB5-436A-813C-C923E023C723}" dt="2021-11-12T12:34:34.496" v="5879" actId="6549"/>
          <ac:spMkLst>
            <pc:docMk/>
            <pc:sldMk cId="814688074" sldId="268"/>
            <ac:spMk id="55" creationId="{87339268-68EB-4C30-9E58-EC769A858DE6}"/>
          </ac:spMkLst>
        </pc:spChg>
        <pc:spChg chg="add mod">
          <ac:chgData name="Tho Nguyen" userId="deeb3502671987d1" providerId="LiveId" clId="{91DD3252-8FB5-436A-813C-C923E023C723}" dt="2021-11-12T12:34:48.925" v="5919" actId="20577"/>
          <ac:spMkLst>
            <pc:docMk/>
            <pc:sldMk cId="814688074" sldId="268"/>
            <ac:spMk id="56" creationId="{4D36B7F7-260C-4830-B576-456746645395}"/>
          </ac:spMkLst>
        </pc:spChg>
        <pc:grpChg chg="del">
          <ac:chgData name="Tho Nguyen" userId="deeb3502671987d1" providerId="LiveId" clId="{91DD3252-8FB5-436A-813C-C923E023C723}" dt="2021-11-12T12:25:23.982" v="5444" actId="478"/>
          <ac:grpSpMkLst>
            <pc:docMk/>
            <pc:sldMk cId="814688074" sldId="268"/>
            <ac:grpSpMk id="8" creationId="{65AECE74-AF7A-41CA-9BCD-1D20AB027073}"/>
          </ac:grpSpMkLst>
        </pc:grpChg>
        <pc:cxnChg chg="add mod">
          <ac:chgData name="Tho Nguyen" userId="deeb3502671987d1" providerId="LiveId" clId="{91DD3252-8FB5-436A-813C-C923E023C723}" dt="2021-11-12T12:36:41.632" v="5955" actId="1076"/>
          <ac:cxnSpMkLst>
            <pc:docMk/>
            <pc:sldMk cId="814688074" sldId="268"/>
            <ac:cxnSpMk id="5" creationId="{E2B0A04F-0190-4F2E-89C6-B2D2B0D5CD81}"/>
          </ac:cxnSpMkLst>
        </pc:cxnChg>
        <pc:cxnChg chg="mod">
          <ac:chgData name="Tho Nguyen" userId="deeb3502671987d1" providerId="LiveId" clId="{91DD3252-8FB5-436A-813C-C923E023C723}" dt="2021-11-12T12:26:15.842" v="5657" actId="1035"/>
          <ac:cxnSpMkLst>
            <pc:docMk/>
            <pc:sldMk cId="814688074" sldId="268"/>
            <ac:cxnSpMk id="28" creationId="{838D1734-F9A7-48BF-859A-E0EE840F23F8}"/>
          </ac:cxnSpMkLst>
        </pc:cxnChg>
        <pc:cxnChg chg="mod">
          <ac:chgData name="Tho Nguyen" userId="deeb3502671987d1" providerId="LiveId" clId="{91DD3252-8FB5-436A-813C-C923E023C723}" dt="2021-11-12T12:26:15.842" v="5657" actId="1035"/>
          <ac:cxnSpMkLst>
            <pc:docMk/>
            <pc:sldMk cId="814688074" sldId="268"/>
            <ac:cxnSpMk id="29" creationId="{7B94385F-0F86-4116-BD67-45C5A8033BA0}"/>
          </ac:cxnSpMkLst>
        </pc:cxnChg>
        <pc:cxnChg chg="mod">
          <ac:chgData name="Tho Nguyen" userId="deeb3502671987d1" providerId="LiveId" clId="{91DD3252-8FB5-436A-813C-C923E023C723}" dt="2021-11-12T12:26:15.842" v="5657" actId="1035"/>
          <ac:cxnSpMkLst>
            <pc:docMk/>
            <pc:sldMk cId="814688074" sldId="268"/>
            <ac:cxnSpMk id="30" creationId="{0C892A61-7714-44F9-82E7-D1163EBA069D}"/>
          </ac:cxnSpMkLst>
        </pc:cxnChg>
        <pc:cxnChg chg="mod">
          <ac:chgData name="Tho Nguyen" userId="deeb3502671987d1" providerId="LiveId" clId="{91DD3252-8FB5-436A-813C-C923E023C723}" dt="2021-11-12T12:26:15.842" v="5657" actId="1035"/>
          <ac:cxnSpMkLst>
            <pc:docMk/>
            <pc:sldMk cId="814688074" sldId="268"/>
            <ac:cxnSpMk id="31" creationId="{C8F84981-2443-4E66-B09F-46C45FD49308}"/>
          </ac:cxnSpMkLst>
        </pc:cxnChg>
        <pc:cxnChg chg="mod">
          <ac:chgData name="Tho Nguyen" userId="deeb3502671987d1" providerId="LiveId" clId="{91DD3252-8FB5-436A-813C-C923E023C723}" dt="2021-11-12T12:26:15.842" v="5657" actId="1035"/>
          <ac:cxnSpMkLst>
            <pc:docMk/>
            <pc:sldMk cId="814688074" sldId="268"/>
            <ac:cxnSpMk id="37" creationId="{1D7CB1F0-48CE-44A4-A287-F280E34EDFAF}"/>
          </ac:cxnSpMkLst>
        </pc:cxnChg>
        <pc:cxnChg chg="del">
          <ac:chgData name="Tho Nguyen" userId="deeb3502671987d1" providerId="LiveId" clId="{91DD3252-8FB5-436A-813C-C923E023C723}" dt="2021-11-12T12:25:32.090" v="5445" actId="478"/>
          <ac:cxnSpMkLst>
            <pc:docMk/>
            <pc:sldMk cId="814688074" sldId="268"/>
            <ac:cxnSpMk id="43" creationId="{72C595E3-5AB0-45B2-8C5E-CB910EAD1D85}"/>
          </ac:cxnSpMkLst>
        </pc:cxnChg>
        <pc:cxnChg chg="add mod">
          <ac:chgData name="Tho Nguyen" userId="deeb3502671987d1" providerId="LiveId" clId="{91DD3252-8FB5-436A-813C-C923E023C723}" dt="2021-11-12T12:44:58.960" v="6068" actId="14100"/>
          <ac:cxnSpMkLst>
            <pc:docMk/>
            <pc:sldMk cId="814688074" sldId="268"/>
            <ac:cxnSpMk id="57" creationId="{214F8D5D-23BC-4EB0-8C72-273E9F0A78B1}"/>
          </ac:cxnSpMkLst>
        </pc:cxnChg>
        <pc:cxnChg chg="add mod">
          <ac:chgData name="Tho Nguyen" userId="deeb3502671987d1" providerId="LiveId" clId="{91DD3252-8FB5-436A-813C-C923E023C723}" dt="2021-11-12T12:35:50.992" v="5935" actId="14100"/>
          <ac:cxnSpMkLst>
            <pc:docMk/>
            <pc:sldMk cId="814688074" sldId="268"/>
            <ac:cxnSpMk id="58" creationId="{EF9BBFB7-4813-4E43-AEDC-650BEDC9E2CF}"/>
          </ac:cxnSpMkLst>
        </pc:cxnChg>
        <pc:cxnChg chg="add mod">
          <ac:chgData name="Tho Nguyen" userId="deeb3502671987d1" providerId="LiveId" clId="{91DD3252-8FB5-436A-813C-C923E023C723}" dt="2021-11-12T12:36:07.098" v="5954" actId="14100"/>
          <ac:cxnSpMkLst>
            <pc:docMk/>
            <pc:sldMk cId="814688074" sldId="268"/>
            <ac:cxnSpMk id="59" creationId="{41D20AB6-8CDD-441E-827D-30982198412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544ECD05-4E94-4A60-8FDA-700BF100B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="" xmlns:a16="http://schemas.microsoft.com/office/drawing/2014/main" id="{8BCB0EB2-4067-418C-9465-9D4C71240E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4E37999-41E7-446D-8C53-B904C3CE87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=""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37CA96E-9DD9-4172-B63B-50DF43B576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=""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=""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="" xmlns:a16="http://schemas.microsoft.com/office/drawing/2014/main" id="{31F99E9D-6528-47AC-B178-7032D0E17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3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C1FBD0A-9F7B-4EBB-9982-B55F5F9806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88CFF0B8-0BA9-4DD9-B7B2-0655DC841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77B910E-9B87-4291-987B-6883212CB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18A8D14-28CA-4095-B2FA-E48B3150AD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1D1F176A-19F1-4537-800D-210F29EC1A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5BFA9BB-A51E-4D09-8602-5AD9010463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="" xmlns:a16="http://schemas.microsoft.com/office/drawing/2014/main" id="{A60257A1-779B-4048-BC0D-1EA579B5B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F4B5D0-AA24-4702-9C01-FC1A03E7B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D03BB88-350D-4DE0-BB34-870F643568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="" xmlns:a16="http://schemas.microsoft.com/office/drawing/2014/main" id="{4A8025C0-8995-4863-A847-7ED1F8CCE8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1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7D9AFA4-EB8E-4091-A5E2-1B9D163A07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F25018FE-FB44-4E2E-A181-B3476F3E85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6C7CD4B-70DE-49E2-A336-B6F43F58F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=""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07639D4-740A-4B71-8393-99CA375EB4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=""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=""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3A5846DF-A106-4887-BE2C-DCD89DAA6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F3C1870-4E69-4DE7-BF2F-DE8A7881C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="" xmlns:a16="http://schemas.microsoft.com/office/drawing/2014/main" id="{7439AB1C-A8A1-4745-9625-B18FE9160B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1ADDC4D-D9AA-48F8-BD10-2D20F1460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=""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7D5B578-4971-4ADC-97D8-B9CEF52AA7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=""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=""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="" xmlns:a16="http://schemas.microsoft.com/office/drawing/2014/main" id="{50457195-385D-490A-91AB-30B969C619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7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F358BAA-9C8A-4E17-BAD8-32FD6FFEA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="" xmlns:a16="http://schemas.microsoft.com/office/drawing/2014/main" id="{4D6F41A4-BEE3-4935-9371-4ADEA67A22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726F010-956A-40BC-8A1F-8002DC729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=""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="" xmlns:a16="http://schemas.microsoft.com/office/drawing/2014/main" id="{7FE1D329-7CB2-4DF5-B0C0-36DD19EBC6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14-Nov-21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1" r:id="rId6"/>
    <p:sldLayoutId id="2147483706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Background Fill">
            <a:extLst>
              <a:ext uri="{FF2B5EF4-FFF2-40B4-BE49-F238E27FC236}">
                <a16:creationId xmlns="" xmlns:a16="http://schemas.microsoft.com/office/drawing/2014/main" id="{F5404724-1B75-49DB-B99E-4C231BD27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Color Fill">
            <a:extLst>
              <a:ext uri="{FF2B5EF4-FFF2-40B4-BE49-F238E27FC236}">
                <a16:creationId xmlns="" xmlns:a16="http://schemas.microsoft.com/office/drawing/2014/main" id="{334ACBA0-A85C-42D9-A349-1D26A05EF9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6" name="Group 109">
            <a:extLst>
              <a:ext uri="{FF2B5EF4-FFF2-40B4-BE49-F238E27FC236}">
                <a16:creationId xmlns="" xmlns:a16="http://schemas.microsoft.com/office/drawing/2014/main" id="{26DAEBD3-9347-4D6A-8DCD-7693239E5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7750" y="3759056"/>
            <a:ext cx="12211115" cy="3112263"/>
            <a:chOff x="-7750" y="3759056"/>
            <a:chExt cx="12211115" cy="3112263"/>
          </a:xfrm>
        </p:grpSpPr>
        <p:sp>
          <p:nvSpPr>
            <p:cNvPr id="137" name="Graphic 18">
              <a:extLst>
                <a:ext uri="{FF2B5EF4-FFF2-40B4-BE49-F238E27FC236}">
                  <a16:creationId xmlns="" xmlns:a16="http://schemas.microsoft.com/office/drawing/2014/main" id="{E4F3FF17-5E9E-4BAD-A98F-899318B963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304706" y="4621272"/>
              <a:ext cx="1173887" cy="1789066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9">
              <a:extLst>
                <a:ext uri="{FF2B5EF4-FFF2-40B4-BE49-F238E27FC236}">
                  <a16:creationId xmlns="" xmlns:a16="http://schemas.microsoft.com/office/drawing/2014/main" id="{5F8DA39C-70FD-4027-902C-3BAA96403B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-7750" y="3759056"/>
              <a:ext cx="3100791" cy="310079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Oval 112">
              <a:extLst>
                <a:ext uri="{FF2B5EF4-FFF2-40B4-BE49-F238E27FC236}">
                  <a16:creationId xmlns="" xmlns:a16="http://schemas.microsoft.com/office/drawing/2014/main" id="{811993F1-3674-4774-9D44-D29C20D33A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3295" y="4014948"/>
              <a:ext cx="511015" cy="5131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="" xmlns:a16="http://schemas.microsoft.com/office/drawing/2014/main" id="{ED051B56-304B-4E18-A7A6-A26C29E127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59546" y="4421992"/>
              <a:ext cx="212276" cy="2122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14">
              <a:extLst>
                <a:ext uri="{FF2B5EF4-FFF2-40B4-BE49-F238E27FC236}">
                  <a16:creationId xmlns="" xmlns:a16="http://schemas.microsoft.com/office/drawing/2014/main" id="{022A43EA-C9EC-4EF3-A994-6C6DE845CD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83411" y="4030194"/>
              <a:ext cx="819954" cy="995873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40000"/>
                  <a:lumOff val="6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16" name="Graphic 9">
              <a:extLst>
                <a:ext uri="{FF2B5EF4-FFF2-40B4-BE49-F238E27FC236}">
                  <a16:creationId xmlns="" xmlns:a16="http://schemas.microsoft.com/office/drawing/2014/main" id="{FD113AB0-8BCC-47FD-9613-23B5DA129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8029575" y="3835142"/>
              <a:ext cx="3036177" cy="3036177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20000"/>
              </a:schemeClr>
            </a:solidFill>
            <a:ln w="2095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1" name="Graphic 9">
              <a:extLst>
                <a:ext uri="{FF2B5EF4-FFF2-40B4-BE49-F238E27FC236}">
                  <a16:creationId xmlns="" xmlns:a16="http://schemas.microsoft.com/office/drawing/2014/main" id="{85EC6479-EA64-49DA-97C3-FFEC69EB0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8505627" y="4311194"/>
              <a:ext cx="2100813" cy="2100813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50000"/>
                </a:schemeClr>
              </a:fgClr>
              <a:bgClr>
                <a:schemeClr val="accent4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10F1ADF2-FE01-4AE6-A295-A39ED97DE2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375869" y="6210300"/>
              <a:ext cx="2163589" cy="645194"/>
            </a:xfrm>
            <a:custGeom>
              <a:avLst/>
              <a:gdLst>
                <a:gd name="connsiteX0" fmla="*/ 1024272 w 2163589"/>
                <a:gd name="connsiteY0" fmla="*/ 0 h 645194"/>
                <a:gd name="connsiteX1" fmla="*/ 2163589 w 2163589"/>
                <a:gd name="connsiteY1" fmla="*/ 0 h 645194"/>
                <a:gd name="connsiteX2" fmla="*/ 2163589 w 2163589"/>
                <a:gd name="connsiteY2" fmla="*/ 645194 h 645194"/>
                <a:gd name="connsiteX3" fmla="*/ 0 w 2163589"/>
                <a:gd name="connsiteY3" fmla="*/ 645194 h 645194"/>
                <a:gd name="connsiteX4" fmla="*/ 76751 w 2163589"/>
                <a:gd name="connsiteY4" fmla="*/ 503789 h 645194"/>
                <a:gd name="connsiteX5" fmla="*/ 1024272 w 2163589"/>
                <a:gd name="connsiteY5" fmla="*/ 0 h 64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3589" h="645194">
                  <a:moveTo>
                    <a:pt x="1024272" y="0"/>
                  </a:moveTo>
                  <a:lnTo>
                    <a:pt x="2163589" y="0"/>
                  </a:lnTo>
                  <a:lnTo>
                    <a:pt x="2163589" y="645194"/>
                  </a:lnTo>
                  <a:lnTo>
                    <a:pt x="0" y="645194"/>
                  </a:lnTo>
                  <a:lnTo>
                    <a:pt x="76751" y="503789"/>
                  </a:lnTo>
                  <a:cubicBezTo>
                    <a:pt x="282096" y="199838"/>
                    <a:pt x="629843" y="0"/>
                    <a:pt x="1024272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2" name="Texture">
            <a:extLst>
              <a:ext uri="{FF2B5EF4-FFF2-40B4-BE49-F238E27FC236}">
                <a16:creationId xmlns="" xmlns:a16="http://schemas.microsoft.com/office/drawing/2014/main" id="{043A5B13-5691-4583-8441-C0C019945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19BAB-FA40-4D8C-BFD6-56B51D16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9644332" cy="2243078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13: ĐẠI </a:t>
            </a:r>
            <a:r>
              <a:rPr lang="en-US" b="1" dirty="0"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CƯƠNG POLIME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3A0C05-184E-49B3-ABBA-25089FB87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74" r="20275" b="-1"/>
          <a:stretch/>
        </p:blipFill>
        <p:spPr>
          <a:xfrm>
            <a:off x="4495476" y="3087216"/>
            <a:ext cx="3036178" cy="3036178"/>
          </a:xfrm>
          <a:custGeom>
            <a:avLst/>
            <a:gdLst/>
            <a:ahLst/>
            <a:cxnLst/>
            <a:rect l="l" t="t" r="r" b="b"/>
            <a:pathLst>
              <a:path w="3100792" h="3100792">
                <a:moveTo>
                  <a:pt x="0" y="0"/>
                </a:moveTo>
                <a:lnTo>
                  <a:pt x="1548119" y="0"/>
                </a:lnTo>
                <a:cubicBezTo>
                  <a:pt x="2405645" y="0"/>
                  <a:pt x="3100792" y="695146"/>
                  <a:pt x="3100792" y="1552673"/>
                </a:cubicBezTo>
                <a:lnTo>
                  <a:pt x="3100792" y="3100792"/>
                </a:lnTo>
                <a:lnTo>
                  <a:pt x="1552673" y="3100792"/>
                </a:lnTo>
                <a:cubicBezTo>
                  <a:pt x="695146" y="3100792"/>
                  <a:pt x="0" y="2405645"/>
                  <a:pt x="0" y="1548119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156F73-8949-4115-8382-B52B51FBD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55" r="14293" b="-3"/>
          <a:stretch/>
        </p:blipFill>
        <p:spPr>
          <a:xfrm>
            <a:off x="8223344" y="4048587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659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AFD3-5099-4709-8CB4-7160D49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1" y="2453792"/>
            <a:ext cx="2258291" cy="746875"/>
          </a:xfrm>
        </p:spPr>
        <p:txBody>
          <a:bodyPr>
            <a:normAutofit fontScale="90000"/>
          </a:bodyPr>
          <a:lstStyle/>
          <a:p>
            <a:r>
              <a:rPr lang="en-US" dirty="0"/>
              <a:t>POLIME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442554" y="187817"/>
            <a:ext cx="232785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442554" y="1096858"/>
            <a:ext cx="197427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5234940" y="1096858"/>
            <a:ext cx="211476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616533" y="1069753"/>
            <a:ext cx="239060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1790C75-62F9-429D-88A6-2B44EB31125B}"/>
              </a:ext>
            </a:extLst>
          </p:cNvPr>
          <p:cNvSpPr/>
          <p:nvPr/>
        </p:nvSpPr>
        <p:spPr>
          <a:xfrm>
            <a:off x="2364282" y="3403145"/>
            <a:ext cx="287065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BAC10EC1-CFD6-48A6-96D3-93A53B0030A3}"/>
              </a:ext>
            </a:extLst>
          </p:cNvPr>
          <p:cNvSpPr/>
          <p:nvPr/>
        </p:nvSpPr>
        <p:spPr>
          <a:xfrm>
            <a:off x="2437012" y="4773531"/>
            <a:ext cx="185031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BD0FD25-23C3-4FE8-B2CC-2EE0A5821009}"/>
              </a:ext>
            </a:extLst>
          </p:cNvPr>
          <p:cNvSpPr/>
          <p:nvPr/>
        </p:nvSpPr>
        <p:spPr>
          <a:xfrm>
            <a:off x="4416830" y="4776969"/>
            <a:ext cx="349359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5D3D0275-F25D-48DF-985A-A25E44CFDED9}"/>
              </a:ext>
            </a:extLst>
          </p:cNvPr>
          <p:cNvSpPr/>
          <p:nvPr/>
        </p:nvSpPr>
        <p:spPr>
          <a:xfrm>
            <a:off x="8039926" y="4773531"/>
            <a:ext cx="411534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38D1734-F9A7-48BF-859A-E0EE840F23F8}"/>
              </a:ext>
            </a:extLst>
          </p:cNvPr>
          <p:cNvCxnSpPr>
            <a:cxnSpLocks/>
          </p:cNvCxnSpPr>
          <p:nvPr/>
        </p:nvCxnSpPr>
        <p:spPr>
          <a:xfrm>
            <a:off x="3371503" y="4511075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B94385F-0F86-4116-BD67-45C5A8033BA0}"/>
              </a:ext>
            </a:extLst>
          </p:cNvPr>
          <p:cNvCxnSpPr/>
          <p:nvPr/>
        </p:nvCxnSpPr>
        <p:spPr>
          <a:xfrm>
            <a:off x="3371503" y="4511075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C892A61-7714-44F9-82E7-D1163EBA069D}"/>
              </a:ext>
            </a:extLst>
          </p:cNvPr>
          <p:cNvCxnSpPr>
            <a:cxnSpLocks/>
          </p:cNvCxnSpPr>
          <p:nvPr/>
        </p:nvCxnSpPr>
        <p:spPr>
          <a:xfrm>
            <a:off x="6037811" y="4511075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8F84981-2443-4E66-B09F-46C45FD49308}"/>
              </a:ext>
            </a:extLst>
          </p:cNvPr>
          <p:cNvCxnSpPr/>
          <p:nvPr/>
        </p:nvCxnSpPr>
        <p:spPr>
          <a:xfrm>
            <a:off x="6050967" y="4508303"/>
            <a:ext cx="40233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D7CB1F0-48CE-44A4-A287-F280E34EDFAF}"/>
              </a:ext>
            </a:extLst>
          </p:cNvPr>
          <p:cNvCxnSpPr>
            <a:cxnSpLocks/>
          </p:cNvCxnSpPr>
          <p:nvPr/>
        </p:nvCxnSpPr>
        <p:spPr>
          <a:xfrm>
            <a:off x="10051473" y="4524839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A3C0F84-DE9C-4B83-89BE-DD3F7682D38A}"/>
              </a:ext>
            </a:extLst>
          </p:cNvPr>
          <p:cNvSpPr txBox="1"/>
          <p:nvPr/>
        </p:nvSpPr>
        <p:spPr>
          <a:xfrm>
            <a:off x="4680064" y="196612"/>
            <a:ext cx="176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2E30066-72BE-4461-A386-1B4BA541C105}"/>
              </a:ext>
            </a:extLst>
          </p:cNvPr>
          <p:cNvSpPr txBox="1"/>
          <p:nvPr/>
        </p:nvSpPr>
        <p:spPr>
          <a:xfrm>
            <a:off x="6536223" y="196434"/>
            <a:ext cx="321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" name="Hộp Văn bản 30">
            <a:extLst>
              <a:ext uri="{FF2B5EF4-FFF2-40B4-BE49-F238E27FC236}">
                <a16:creationId xmlns="" xmlns:a16="http://schemas.microsoft.com/office/drawing/2014/main" id="{31E1570E-624D-40CC-B28B-60F0EF1E5239}"/>
              </a:ext>
            </a:extLst>
          </p:cNvPr>
          <p:cNvSpPr txBox="1"/>
          <p:nvPr/>
        </p:nvSpPr>
        <p:spPr>
          <a:xfrm>
            <a:off x="5112320" y="1705372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Thiên</a:t>
            </a:r>
            <a:r>
              <a:rPr lang="fr-FR" sz="2400" dirty="0"/>
              <a:t> </a:t>
            </a:r>
            <a:r>
              <a:rPr lang="fr-FR" sz="2400" dirty="0" err="1"/>
              <a:t>nhiên</a:t>
            </a:r>
            <a:endParaRPr lang="en-US" sz="3600" dirty="0"/>
          </a:p>
        </p:txBody>
      </p:sp>
      <p:sp>
        <p:nvSpPr>
          <p:cNvPr id="39" name="Hộp Văn bản 30">
            <a:extLst>
              <a:ext uri="{FF2B5EF4-FFF2-40B4-BE49-F238E27FC236}">
                <a16:creationId xmlns="" xmlns:a16="http://schemas.microsoft.com/office/drawing/2014/main" id="{5FB58BB7-89A2-457F-B071-D9A986303674}"/>
              </a:ext>
            </a:extLst>
          </p:cNvPr>
          <p:cNvSpPr txBox="1"/>
          <p:nvPr/>
        </p:nvSpPr>
        <p:spPr>
          <a:xfrm>
            <a:off x="5112319" y="2189483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Tổng</a:t>
            </a:r>
            <a:r>
              <a:rPr lang="fr-FR" sz="2400" dirty="0"/>
              <a:t> </a:t>
            </a:r>
            <a:r>
              <a:rPr lang="fr-FR" sz="2400" dirty="0" err="1"/>
              <a:t>hợp</a:t>
            </a:r>
            <a:endParaRPr lang="en-US" sz="3600" dirty="0"/>
          </a:p>
        </p:txBody>
      </p:sp>
      <p:sp>
        <p:nvSpPr>
          <p:cNvPr id="40" name="Hộp Văn bản 30">
            <a:extLst>
              <a:ext uri="{FF2B5EF4-FFF2-40B4-BE49-F238E27FC236}">
                <a16:creationId xmlns="" xmlns:a16="http://schemas.microsoft.com/office/drawing/2014/main" id="{A1C0BADF-AB5C-441E-BA20-370DE3454AC9}"/>
              </a:ext>
            </a:extLst>
          </p:cNvPr>
          <p:cNvSpPr txBox="1"/>
          <p:nvPr/>
        </p:nvSpPr>
        <p:spPr>
          <a:xfrm>
            <a:off x="5123402" y="2600308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Bán</a:t>
            </a:r>
            <a:r>
              <a:rPr lang="fr-FR" sz="2400" dirty="0"/>
              <a:t> </a:t>
            </a:r>
            <a:r>
              <a:rPr lang="fr-FR" sz="2400" dirty="0" err="1"/>
              <a:t>tổng</a:t>
            </a:r>
            <a:r>
              <a:rPr lang="fr-FR" sz="2400" dirty="0"/>
              <a:t> </a:t>
            </a:r>
            <a:r>
              <a:rPr lang="fr-FR" sz="2400" dirty="0" err="1"/>
              <a:t>hợp</a:t>
            </a:r>
            <a:endParaRPr lang="en-US" sz="3600" dirty="0"/>
          </a:p>
        </p:txBody>
      </p:sp>
      <p:sp>
        <p:nvSpPr>
          <p:cNvPr id="41" name="Hộp Văn bản 30">
            <a:extLst>
              <a:ext uri="{FF2B5EF4-FFF2-40B4-BE49-F238E27FC236}">
                <a16:creationId xmlns="" xmlns:a16="http://schemas.microsoft.com/office/drawing/2014/main" id="{32D57700-5797-4815-A27C-A11998BF5AA4}"/>
              </a:ext>
            </a:extLst>
          </p:cNvPr>
          <p:cNvSpPr txBox="1"/>
          <p:nvPr/>
        </p:nvSpPr>
        <p:spPr>
          <a:xfrm>
            <a:off x="7616534" y="1691497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Trùng</a:t>
            </a:r>
            <a:r>
              <a:rPr lang="fr-FR" sz="2400" dirty="0"/>
              <a:t> </a:t>
            </a:r>
            <a:r>
              <a:rPr lang="fr-FR" sz="2400" dirty="0" err="1"/>
              <a:t>hợp</a:t>
            </a:r>
            <a:endParaRPr lang="en-US" sz="3600" dirty="0"/>
          </a:p>
        </p:txBody>
      </p:sp>
      <p:sp>
        <p:nvSpPr>
          <p:cNvPr id="42" name="Hộp Văn bản 30">
            <a:extLst>
              <a:ext uri="{FF2B5EF4-FFF2-40B4-BE49-F238E27FC236}">
                <a16:creationId xmlns="" xmlns:a16="http://schemas.microsoft.com/office/drawing/2014/main" id="{35FCC85D-4DC1-4859-A8CE-C45AFD3318C5}"/>
              </a:ext>
            </a:extLst>
          </p:cNvPr>
          <p:cNvSpPr txBox="1"/>
          <p:nvPr/>
        </p:nvSpPr>
        <p:spPr>
          <a:xfrm>
            <a:off x="7616533" y="2175608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Trùng</a:t>
            </a:r>
            <a:r>
              <a:rPr lang="fr-FR" sz="2400" dirty="0"/>
              <a:t> </a:t>
            </a:r>
            <a:r>
              <a:rPr lang="fr-FR" sz="2400" dirty="0" err="1"/>
              <a:t>ngưng</a:t>
            </a:r>
            <a:endParaRPr lang="en-US" sz="3600" dirty="0"/>
          </a:p>
        </p:txBody>
      </p:sp>
      <p:sp>
        <p:nvSpPr>
          <p:cNvPr id="53" name="Hộp Văn bản 30">
            <a:extLst>
              <a:ext uri="{FF2B5EF4-FFF2-40B4-BE49-F238E27FC236}">
                <a16:creationId xmlns="" xmlns:a16="http://schemas.microsoft.com/office/drawing/2014/main" id="{DF5F53AB-2889-44F3-B870-09E0A54A2417}"/>
              </a:ext>
            </a:extLst>
          </p:cNvPr>
          <p:cNvSpPr txBox="1"/>
          <p:nvPr/>
        </p:nvSpPr>
        <p:spPr>
          <a:xfrm>
            <a:off x="10013354" y="1690704"/>
            <a:ext cx="2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không</a:t>
            </a:r>
            <a:r>
              <a:rPr lang="fr-FR" sz="2400" dirty="0"/>
              <a:t> </a:t>
            </a:r>
            <a:r>
              <a:rPr lang="fr-FR" sz="2400" dirty="0" err="1"/>
              <a:t>nhánh</a:t>
            </a:r>
            <a:endParaRPr lang="en-US" sz="3600" dirty="0"/>
          </a:p>
        </p:txBody>
      </p:sp>
      <p:sp>
        <p:nvSpPr>
          <p:cNvPr id="55" name="Hộp Văn bản 30">
            <a:extLst>
              <a:ext uri="{FF2B5EF4-FFF2-40B4-BE49-F238E27FC236}">
                <a16:creationId xmlns="" xmlns:a16="http://schemas.microsoft.com/office/drawing/2014/main" id="{87339268-68EB-4C30-9E58-EC769A858DE6}"/>
              </a:ext>
            </a:extLst>
          </p:cNvPr>
          <p:cNvSpPr txBox="1"/>
          <p:nvPr/>
        </p:nvSpPr>
        <p:spPr>
          <a:xfrm>
            <a:off x="10013353" y="2174815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Phân</a:t>
            </a:r>
            <a:r>
              <a:rPr lang="fr-FR" sz="2400" dirty="0"/>
              <a:t> </a:t>
            </a:r>
            <a:r>
              <a:rPr lang="fr-FR" sz="2400" dirty="0" err="1"/>
              <a:t>nhánh</a:t>
            </a:r>
            <a:endParaRPr lang="en-US" sz="3600" dirty="0"/>
          </a:p>
        </p:txBody>
      </p:sp>
      <p:sp>
        <p:nvSpPr>
          <p:cNvPr id="56" name="Hộp Văn bản 30">
            <a:extLst>
              <a:ext uri="{FF2B5EF4-FFF2-40B4-BE49-F238E27FC236}">
                <a16:creationId xmlns="" xmlns:a16="http://schemas.microsoft.com/office/drawing/2014/main" id="{4D36B7F7-260C-4830-B576-456746645395}"/>
              </a:ext>
            </a:extLst>
          </p:cNvPr>
          <p:cNvSpPr txBox="1"/>
          <p:nvPr/>
        </p:nvSpPr>
        <p:spPr>
          <a:xfrm>
            <a:off x="10024436" y="2585640"/>
            <a:ext cx="21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fr-FR" sz="2400" dirty="0" err="1"/>
              <a:t>Không</a:t>
            </a:r>
            <a:r>
              <a:rPr lang="fr-FR" sz="2400" dirty="0"/>
              <a:t> </a:t>
            </a:r>
            <a:r>
              <a:rPr lang="fr-FR" sz="2400" dirty="0" err="1"/>
              <a:t>gian</a:t>
            </a:r>
            <a:endParaRPr lang="en-US" sz="3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E2B0A04F-0190-4F2E-89C6-B2D2B0D5CD81}"/>
              </a:ext>
            </a:extLst>
          </p:cNvPr>
          <p:cNvCxnSpPr>
            <a:cxnSpLocks/>
          </p:cNvCxnSpPr>
          <p:nvPr/>
        </p:nvCxnSpPr>
        <p:spPr>
          <a:xfrm flipV="1">
            <a:off x="2137374" y="746071"/>
            <a:ext cx="343255" cy="201232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214F8D5D-23BC-4EB0-8C72-273E9F0A78B1}"/>
              </a:ext>
            </a:extLst>
          </p:cNvPr>
          <p:cNvCxnSpPr>
            <a:cxnSpLocks/>
          </p:cNvCxnSpPr>
          <p:nvPr/>
        </p:nvCxnSpPr>
        <p:spPr>
          <a:xfrm flipV="1">
            <a:off x="2158162" y="1671217"/>
            <a:ext cx="587113" cy="110070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EF9BBFB7-4813-4E43-AEDC-650BEDC9E2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138801" y="2731976"/>
            <a:ext cx="225481" cy="9371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41D20AB6-8CDD-441E-827D-309821984123}"/>
              </a:ext>
            </a:extLst>
          </p:cNvPr>
          <p:cNvCxnSpPr>
            <a:cxnSpLocks/>
          </p:cNvCxnSpPr>
          <p:nvPr/>
        </p:nvCxnSpPr>
        <p:spPr>
          <a:xfrm>
            <a:off x="2137374" y="2758734"/>
            <a:ext cx="234522" cy="228080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5" grpId="0" animBg="1"/>
      <p:bldP spid="26" grpId="0" animBg="1"/>
      <p:bldP spid="27" grpId="0" animBg="1"/>
      <p:bldP spid="51" grpId="0"/>
      <p:bldP spid="52" grpId="0"/>
      <p:bldP spid="38" grpId="0"/>
      <p:bldP spid="39" grpId="0"/>
      <p:bldP spid="40" grpId="0"/>
      <p:bldP spid="41" grpId="0"/>
      <p:bldP spid="42" grpId="0"/>
      <p:bldP spid="53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AFD3-5099-4709-8CB4-7160D49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547" y="66392"/>
            <a:ext cx="2638531" cy="746875"/>
          </a:xfrm>
        </p:spPr>
        <p:txBody>
          <a:bodyPr/>
          <a:lstStyle/>
          <a:p>
            <a:r>
              <a:rPr lang="en-US" dirty="0"/>
              <a:t>POLIME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A5BEE7E-D7C8-465A-9883-19208C0BD83C}"/>
              </a:ext>
            </a:extLst>
          </p:cNvPr>
          <p:cNvSpPr txBox="1"/>
          <p:nvPr/>
        </p:nvSpPr>
        <p:spPr>
          <a:xfrm>
            <a:off x="113607" y="813267"/>
            <a:ext cx="1185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i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xích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277852A-24F5-4ECB-A0EE-C9CACD503B67}"/>
              </a:ext>
            </a:extLst>
          </p:cNvPr>
          <p:cNvSpPr/>
          <p:nvPr/>
        </p:nvSpPr>
        <p:spPr>
          <a:xfrm>
            <a:off x="190498" y="1779850"/>
            <a:ext cx="217239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polime</a:t>
            </a:r>
            <a:endParaRPr lang="en-US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958AE7C3-2653-4B02-AE5E-A4EDAE871BBD}"/>
              </a:ext>
            </a:extLst>
          </p:cNvPr>
          <p:cNvSpPr/>
          <p:nvPr/>
        </p:nvSpPr>
        <p:spPr>
          <a:xfrm>
            <a:off x="147549" y="2577848"/>
            <a:ext cx="2716421" cy="5320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/>
              <a:t>polime</a:t>
            </a:r>
            <a:endParaRPr lang="en-US" sz="2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ADF1A8A-9B21-48EE-96E2-B6977C560312}"/>
              </a:ext>
            </a:extLst>
          </p:cNvPr>
          <p:cNvSpPr/>
          <p:nvPr/>
        </p:nvSpPr>
        <p:spPr>
          <a:xfrm>
            <a:off x="4199312" y="1903073"/>
            <a:ext cx="148659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polietilen</a:t>
            </a:r>
            <a:endParaRPr lang="en-US" sz="2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39720F33-6024-4FAD-B44A-2567C114A11A}"/>
              </a:ext>
            </a:extLst>
          </p:cNvPr>
          <p:cNvSpPr/>
          <p:nvPr/>
        </p:nvSpPr>
        <p:spPr>
          <a:xfrm>
            <a:off x="4250576" y="2570787"/>
            <a:ext cx="2245115" cy="53201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(-CH</a:t>
            </a:r>
            <a:r>
              <a:rPr lang="en-US" sz="2400" baseline="-25000" dirty="0"/>
              <a:t>2</a:t>
            </a:r>
            <a:r>
              <a:rPr lang="en-US" sz="2400" dirty="0"/>
              <a:t>-CH</a:t>
            </a:r>
            <a:r>
              <a:rPr lang="en-US" sz="2400" baseline="-25000" dirty="0"/>
              <a:t>2</a:t>
            </a:r>
            <a:r>
              <a:rPr lang="en-US" sz="2400" dirty="0"/>
              <a:t>-)</a:t>
            </a:r>
            <a:r>
              <a:rPr lang="en-US" sz="2400" baseline="-25000" dirty="0"/>
              <a:t>n</a:t>
            </a:r>
            <a:endParaRPr lang="en-US" sz="2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A54B18E-72D1-4EBF-AE19-61FEB0A530F4}"/>
              </a:ext>
            </a:extLst>
          </p:cNvPr>
          <p:cNvSpPr/>
          <p:nvPr/>
        </p:nvSpPr>
        <p:spPr>
          <a:xfrm>
            <a:off x="135775" y="3268843"/>
            <a:ext cx="4063537" cy="532015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xích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chuỗi</a:t>
            </a:r>
            <a:r>
              <a:rPr lang="en-US" sz="2400" dirty="0"/>
              <a:t> </a:t>
            </a:r>
            <a:r>
              <a:rPr lang="en-US" sz="2400" dirty="0" err="1"/>
              <a:t>polime</a:t>
            </a:r>
            <a:endParaRPr lang="en-US" sz="24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3626341F-3A93-46A5-85A2-29FEF9C92689}"/>
              </a:ext>
            </a:extLst>
          </p:cNvPr>
          <p:cNvSpPr/>
          <p:nvPr/>
        </p:nvSpPr>
        <p:spPr>
          <a:xfrm>
            <a:off x="4276894" y="3268842"/>
            <a:ext cx="1724895" cy="532015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-CH</a:t>
            </a:r>
            <a:r>
              <a:rPr lang="en-US" sz="2400" baseline="-25000" dirty="0"/>
              <a:t>2</a:t>
            </a:r>
            <a:r>
              <a:rPr lang="en-US" sz="2400" dirty="0"/>
              <a:t>-CH</a:t>
            </a:r>
            <a:r>
              <a:rPr lang="en-US" sz="2400" baseline="-25000" dirty="0"/>
              <a:t>2</a:t>
            </a:r>
            <a:r>
              <a:rPr lang="en-US" sz="2400" dirty="0"/>
              <a:t>-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B04B4E20-6433-48AA-B2E6-3593ADBFB3B8}"/>
              </a:ext>
            </a:extLst>
          </p:cNvPr>
          <p:cNvSpPr/>
          <p:nvPr/>
        </p:nvSpPr>
        <p:spPr>
          <a:xfrm>
            <a:off x="170409" y="3959838"/>
            <a:ext cx="2978233" cy="532015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xích</a:t>
            </a:r>
            <a:endParaRPr lang="en-US" sz="24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6AF7B50-F43A-423B-8E72-0ADCC5F40297}"/>
              </a:ext>
            </a:extLst>
          </p:cNvPr>
          <p:cNvSpPr/>
          <p:nvPr/>
        </p:nvSpPr>
        <p:spPr>
          <a:xfrm>
            <a:off x="4276894" y="3959837"/>
            <a:ext cx="1065419" cy="532015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</a:t>
            </a:r>
            <a:endParaRPr lang="en-US" sz="2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E858B96C-89B0-4441-A28A-2CEA9349ABAD}"/>
              </a:ext>
            </a:extLst>
          </p:cNvPr>
          <p:cNvSpPr/>
          <p:nvPr/>
        </p:nvSpPr>
        <p:spPr>
          <a:xfrm>
            <a:off x="190498" y="4650833"/>
            <a:ext cx="3823854" cy="785691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Monome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 smtClean="0"/>
              <a:t>nên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xích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polime</a:t>
            </a:r>
            <a:endParaRPr lang="en-US" sz="24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0AA092FE-B4DD-45C0-A2F0-89336C862430}"/>
              </a:ext>
            </a:extLst>
          </p:cNvPr>
          <p:cNvSpPr/>
          <p:nvPr/>
        </p:nvSpPr>
        <p:spPr>
          <a:xfrm>
            <a:off x="4276893" y="4777670"/>
            <a:ext cx="1724895" cy="532015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</a:t>
            </a:r>
            <a:r>
              <a:rPr lang="en-US" sz="2400" baseline="-25000" dirty="0"/>
              <a:t>2</a:t>
            </a:r>
            <a:r>
              <a:rPr lang="en-US" sz="2400" dirty="0"/>
              <a:t> = CH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39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AFD3-5099-4709-8CB4-7160D49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2" y="2842843"/>
            <a:ext cx="2258291" cy="746875"/>
          </a:xfrm>
        </p:spPr>
        <p:txBody>
          <a:bodyPr>
            <a:normAutofit fontScale="90000"/>
          </a:bodyPr>
          <a:lstStyle/>
          <a:p>
            <a:r>
              <a:rPr lang="en-US" dirty="0"/>
              <a:t>POLIME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078966" y="187817"/>
            <a:ext cx="2337863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EB156E-BFA5-44FC-BEE8-D6B1D15E9D4A}"/>
              </a:ext>
            </a:extLst>
          </p:cNvPr>
          <p:cNvSpPr txBox="1"/>
          <p:nvPr/>
        </p:nvSpPr>
        <p:spPr>
          <a:xfrm>
            <a:off x="4505498" y="260465"/>
            <a:ext cx="318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Poli</a:t>
            </a:r>
            <a:r>
              <a:rPr lang="en-US" sz="2800" dirty="0"/>
              <a:t> +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monome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A5CF57F-F75F-4C7E-A21E-3E39482D4478}"/>
              </a:ext>
            </a:extLst>
          </p:cNvPr>
          <p:cNvSpPr txBox="1"/>
          <p:nvPr/>
        </p:nvSpPr>
        <p:spPr>
          <a:xfrm>
            <a:off x="8816196" y="268777"/>
            <a:ext cx="171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CB19AB-03F5-4531-A775-2EBD5163A4C6}"/>
              </a:ext>
            </a:extLst>
          </p:cNvPr>
          <p:cNvSpPr txBox="1"/>
          <p:nvPr/>
        </p:nvSpPr>
        <p:spPr>
          <a:xfrm>
            <a:off x="10407533" y="224320"/>
            <a:ext cx="101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(P.E)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E3E2C74-5113-4D25-8F11-E69AB47466EC}"/>
              </a:ext>
            </a:extLst>
          </p:cNvPr>
          <p:cNvSpPr txBox="1"/>
          <p:nvPr/>
        </p:nvSpPr>
        <p:spPr>
          <a:xfrm>
            <a:off x="2772295" y="747540"/>
            <a:ext cx="6327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Nếu</a:t>
            </a:r>
            <a:r>
              <a:rPr lang="fr-FR" sz="2800" dirty="0"/>
              <a:t> </a:t>
            </a:r>
            <a:r>
              <a:rPr lang="fr-FR" sz="2800" dirty="0" err="1"/>
              <a:t>monome</a:t>
            </a:r>
            <a:r>
              <a:rPr lang="fr-FR" sz="2800" dirty="0"/>
              <a:t> </a:t>
            </a:r>
            <a:r>
              <a:rPr lang="fr-FR" sz="2800" dirty="0" err="1"/>
              <a:t>có</a:t>
            </a:r>
            <a:r>
              <a:rPr lang="fr-FR" sz="2800" dirty="0"/>
              <a:t> </a:t>
            </a:r>
            <a:r>
              <a:rPr lang="fr-FR" sz="2800" dirty="0" err="1"/>
              <a:t>hai</a:t>
            </a:r>
            <a:r>
              <a:rPr lang="fr-FR" sz="2800" dirty="0"/>
              <a:t> </a:t>
            </a:r>
            <a:r>
              <a:rPr lang="fr-FR" sz="2800" dirty="0" err="1"/>
              <a:t>từ</a:t>
            </a:r>
            <a:r>
              <a:rPr lang="fr-FR" sz="2800" dirty="0"/>
              <a:t> </a:t>
            </a:r>
            <a:r>
              <a:rPr lang="fr-FR" sz="2800" dirty="0" err="1"/>
              <a:t>hoặc</a:t>
            </a:r>
            <a:r>
              <a:rPr lang="fr-FR" sz="2800" dirty="0"/>
              <a:t> </a:t>
            </a:r>
            <a:r>
              <a:rPr lang="fr-FR" sz="2800" dirty="0" err="1"/>
              <a:t>nhiều</a:t>
            </a:r>
            <a:r>
              <a:rPr lang="fr-FR" sz="2800" dirty="0"/>
              <a:t> </a:t>
            </a:r>
            <a:r>
              <a:rPr lang="fr-FR" sz="2800" dirty="0" err="1"/>
              <a:t>monome</a:t>
            </a:r>
            <a:r>
              <a:rPr lang="fr-FR" sz="2800" dirty="0"/>
              <a:t> </a:t>
            </a:r>
            <a:r>
              <a:rPr lang="fr-FR" sz="2800" dirty="0" err="1"/>
              <a:t>thì</a:t>
            </a:r>
            <a:r>
              <a:rPr lang="fr-FR" sz="2800" dirty="0"/>
              <a:t> </a:t>
            </a:r>
            <a:r>
              <a:rPr lang="fr-FR" sz="2800" dirty="0" err="1"/>
              <a:t>tên</a:t>
            </a:r>
            <a:r>
              <a:rPr lang="fr-FR" sz="2800" dirty="0"/>
              <a:t> </a:t>
            </a:r>
            <a:r>
              <a:rPr lang="fr-FR" sz="2800" dirty="0" err="1"/>
              <a:t>monome</a:t>
            </a:r>
            <a:r>
              <a:rPr lang="fr-FR" sz="2800" dirty="0"/>
              <a:t> </a:t>
            </a:r>
            <a:r>
              <a:rPr lang="fr-FR" sz="2800" dirty="0" err="1"/>
              <a:t>để</a:t>
            </a:r>
            <a:r>
              <a:rPr lang="fr-FR" sz="2800" dirty="0"/>
              <a:t> </a:t>
            </a:r>
            <a:r>
              <a:rPr lang="fr-FR" sz="2800" dirty="0" err="1"/>
              <a:t>trong</a:t>
            </a:r>
            <a:r>
              <a:rPr lang="fr-FR" sz="2800" dirty="0"/>
              <a:t> </a:t>
            </a:r>
            <a:r>
              <a:rPr lang="fr-FR" sz="2800" dirty="0" err="1"/>
              <a:t>ngoặc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88C6AF-8FE4-4D69-B517-04488D270375}"/>
              </a:ext>
            </a:extLst>
          </p:cNvPr>
          <p:cNvSpPr txBox="1"/>
          <p:nvPr/>
        </p:nvSpPr>
        <p:spPr>
          <a:xfrm>
            <a:off x="8816196" y="755852"/>
            <a:ext cx="298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9417618-3364-43EF-8C43-C1FA1BB2EBED}"/>
              </a:ext>
            </a:extLst>
          </p:cNvPr>
          <p:cNvSpPr txBox="1"/>
          <p:nvPr/>
        </p:nvSpPr>
        <p:spPr>
          <a:xfrm>
            <a:off x="9808234" y="1167652"/>
            <a:ext cx="170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(P.V.C)</a:t>
            </a:r>
          </a:p>
        </p:txBody>
      </p:sp>
    </p:spTree>
    <p:extLst>
      <p:ext uri="{BB962C8B-B14F-4D97-AF65-F5344CB8AC3E}">
        <p14:creationId xmlns:p14="http://schemas.microsoft.com/office/powerpoint/2010/main" val="23763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17" grpId="0"/>
      <p:bldP spid="1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255174" y="187817"/>
            <a:ext cx="216165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255174" y="1096858"/>
            <a:ext cx="216165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4950225" y="1096858"/>
            <a:ext cx="2235579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340829" y="1069753"/>
            <a:ext cx="231093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5302B0F-E43E-4ADC-BBF5-E8B1EB9B2592}"/>
              </a:ext>
            </a:extLst>
          </p:cNvPr>
          <p:cNvCxnSpPr>
            <a:cxnSpLocks/>
          </p:cNvCxnSpPr>
          <p:nvPr/>
        </p:nvCxnSpPr>
        <p:spPr>
          <a:xfrm>
            <a:off x="6084916" y="1596226"/>
            <a:ext cx="0" cy="5041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Bảng 3">
            <a:extLst>
              <a:ext uri="{FF2B5EF4-FFF2-40B4-BE49-F238E27FC236}">
                <a16:creationId xmlns="" xmlns:a16="http://schemas.microsoft.com/office/drawing/2014/main" id="{C373CEC5-754C-4C34-AE99-F5E7C3D50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68279"/>
              </p:ext>
            </p:extLst>
          </p:nvPr>
        </p:nvGraphicFramePr>
        <p:xfrm>
          <a:off x="2209338" y="2144571"/>
          <a:ext cx="9727738" cy="458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79">
                  <a:extLst>
                    <a:ext uri="{9D8B030D-6E8A-4147-A177-3AD203B41FA5}">
                      <a16:colId xmlns="" xmlns:a16="http://schemas.microsoft.com/office/drawing/2014/main" val="3844181700"/>
                    </a:ext>
                  </a:extLst>
                </a:gridCol>
                <a:gridCol w="7376159">
                  <a:extLst>
                    <a:ext uri="{9D8B030D-6E8A-4147-A177-3AD203B41FA5}">
                      <a16:colId xmlns="" xmlns:a16="http://schemas.microsoft.com/office/drawing/2014/main" val="1046708230"/>
                    </a:ext>
                  </a:extLst>
                </a:gridCol>
              </a:tblGrid>
              <a:tr h="1375006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3586263"/>
                  </a:ext>
                </a:extLst>
              </a:tr>
              <a:tr h="1562138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162120"/>
                  </a:ext>
                </a:extLst>
              </a:tr>
              <a:tr h="1644743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306063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4B859ED-D1B0-4307-B0AC-8FC9C05A0D92}"/>
              </a:ext>
            </a:extLst>
          </p:cNvPr>
          <p:cNvSpPr txBox="1"/>
          <p:nvPr/>
        </p:nvSpPr>
        <p:spPr>
          <a:xfrm>
            <a:off x="2255173" y="2283231"/>
            <a:ext cx="216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Thiên nhiên</a:t>
            </a:r>
            <a:endParaRPr lang="en-US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C20285CE-AAEE-40F3-81AA-C783D0426E3C}"/>
              </a:ext>
            </a:extLst>
          </p:cNvPr>
          <p:cNvSpPr txBox="1"/>
          <p:nvPr/>
        </p:nvSpPr>
        <p:spPr>
          <a:xfrm>
            <a:off x="2286855" y="3917567"/>
            <a:ext cx="202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Tổng</a:t>
            </a:r>
            <a:r>
              <a:rPr lang="vi-VN" sz="2800" dirty="0"/>
              <a:t> </a:t>
            </a:r>
            <a:r>
              <a:rPr lang="vi-VN" sz="2800" dirty="0" err="1"/>
              <a:t>hợp</a:t>
            </a:r>
            <a:endParaRPr lang="en-US" sz="2800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0144C258-AF56-4232-946A-2839D5C82F31}"/>
              </a:ext>
            </a:extLst>
          </p:cNvPr>
          <p:cNvSpPr txBox="1"/>
          <p:nvPr/>
        </p:nvSpPr>
        <p:spPr>
          <a:xfrm>
            <a:off x="2255173" y="4865298"/>
            <a:ext cx="2424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Nhân </a:t>
            </a:r>
            <a:r>
              <a:rPr lang="vi-VN" sz="2800" dirty="0" err="1"/>
              <a:t>tạo</a:t>
            </a:r>
            <a:endParaRPr lang="vi-VN" sz="2800" dirty="0"/>
          </a:p>
          <a:p>
            <a:r>
              <a:rPr lang="vi-VN" sz="2800" dirty="0"/>
              <a:t>(</a:t>
            </a:r>
            <a:r>
              <a:rPr lang="vi-VN" sz="2800" dirty="0" err="1"/>
              <a:t>bán</a:t>
            </a:r>
            <a:r>
              <a:rPr lang="vi-VN" sz="2800" dirty="0"/>
              <a:t> </a:t>
            </a:r>
            <a:r>
              <a:rPr lang="vi-VN" sz="2800" dirty="0" err="1"/>
              <a:t>tổng</a:t>
            </a:r>
            <a:r>
              <a:rPr lang="vi-VN" sz="2800" dirty="0"/>
              <a:t> </a:t>
            </a:r>
            <a:r>
              <a:rPr lang="vi-VN" sz="2800" dirty="0" err="1"/>
              <a:t>hợp</a:t>
            </a:r>
            <a:r>
              <a:rPr lang="vi-VN" sz="2800" dirty="0"/>
              <a:t>)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CF1D1224-4EE6-460F-9AE4-9ECCD29CFEA5}"/>
              </a:ext>
            </a:extLst>
          </p:cNvPr>
          <p:cNvSpPr txBox="1"/>
          <p:nvPr/>
        </p:nvSpPr>
        <p:spPr>
          <a:xfrm>
            <a:off x="4730670" y="2149168"/>
            <a:ext cx="561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Có</a:t>
            </a:r>
            <a:r>
              <a:rPr lang="vi-VN" sz="2800" dirty="0"/>
              <a:t> </a:t>
            </a:r>
            <a:r>
              <a:rPr lang="vi-VN" sz="2800" dirty="0" err="1"/>
              <a:t>nguồn</a:t>
            </a:r>
            <a:r>
              <a:rPr lang="vi-VN" sz="2800" dirty="0"/>
              <a:t> </a:t>
            </a:r>
            <a:r>
              <a:rPr lang="vi-VN" sz="2800" dirty="0" err="1"/>
              <a:t>gốc</a:t>
            </a:r>
            <a:r>
              <a:rPr lang="vi-VN" sz="2800" dirty="0"/>
              <a:t> </a:t>
            </a:r>
            <a:r>
              <a:rPr lang="vi-VN" sz="2800" dirty="0" err="1"/>
              <a:t>từ</a:t>
            </a:r>
            <a:r>
              <a:rPr lang="vi-VN" sz="2800" dirty="0"/>
              <a:t> thiên nhiên</a:t>
            </a:r>
            <a:endParaRPr lang="en-US" sz="28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703B7571-F4BC-46EC-8A00-35863BC77881}"/>
              </a:ext>
            </a:extLst>
          </p:cNvPr>
          <p:cNvSpPr txBox="1"/>
          <p:nvPr/>
        </p:nvSpPr>
        <p:spPr>
          <a:xfrm>
            <a:off x="4770408" y="2669186"/>
            <a:ext cx="739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500" dirty="0" smtClean="0"/>
              <a:t>V</a:t>
            </a:r>
            <a:r>
              <a:rPr lang="en-US" sz="2500" dirty="0" smtClean="0"/>
              <a:t>í </a:t>
            </a:r>
            <a:r>
              <a:rPr lang="vi-VN" sz="2500" dirty="0" smtClean="0"/>
              <a:t>dụ</a:t>
            </a:r>
            <a:r>
              <a:rPr lang="vi-VN" sz="2500" dirty="0"/>
              <a:t>: tinh bột, xenlulozơ, protein, cao su thiên nhiên</a:t>
            </a:r>
            <a:endParaRPr lang="en-US" sz="25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94FA951E-416C-4A53-B3FD-2203EA638B18}"/>
              </a:ext>
            </a:extLst>
          </p:cNvPr>
          <p:cNvSpPr txBox="1"/>
          <p:nvPr/>
        </p:nvSpPr>
        <p:spPr>
          <a:xfrm>
            <a:off x="4728963" y="3621938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Hoàn</a:t>
            </a:r>
            <a:r>
              <a:rPr lang="vi-VN" sz="2800" dirty="0"/>
              <a:t> </a:t>
            </a:r>
            <a:r>
              <a:rPr lang="vi-VN" sz="2800" dirty="0" err="1"/>
              <a:t>toàn</a:t>
            </a:r>
            <a:r>
              <a:rPr lang="vi-VN" sz="2800" dirty="0"/>
              <a:t> do con </a:t>
            </a:r>
            <a:r>
              <a:rPr lang="vi-VN" sz="2800" dirty="0" err="1"/>
              <a:t>người</a:t>
            </a:r>
            <a:r>
              <a:rPr lang="vi-VN" sz="2800" dirty="0"/>
              <a:t> </a:t>
            </a:r>
            <a:r>
              <a:rPr lang="vi-VN" sz="2800" dirty="0" err="1"/>
              <a:t>tổng</a:t>
            </a:r>
            <a:r>
              <a:rPr lang="vi-VN" sz="2800" dirty="0"/>
              <a:t> </a:t>
            </a:r>
            <a:r>
              <a:rPr lang="vi-VN" sz="2800" dirty="0" err="1"/>
              <a:t>hợp</a:t>
            </a:r>
            <a:r>
              <a:rPr lang="vi-VN" sz="2800" dirty="0"/>
              <a:t> nên</a:t>
            </a:r>
            <a:endParaRPr lang="en-US" sz="28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B92997F3-FBBC-4A88-8DB0-6F00F7544B07}"/>
              </a:ext>
            </a:extLst>
          </p:cNvPr>
          <p:cNvSpPr txBox="1"/>
          <p:nvPr/>
        </p:nvSpPr>
        <p:spPr>
          <a:xfrm>
            <a:off x="4740652" y="4274041"/>
            <a:ext cx="734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polietilen; poli(vinylclorua)</a:t>
            </a:r>
            <a:endParaRPr lang="en-US" sz="28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D03778F9-DFFF-4F0E-A918-D3618D97C87F}"/>
              </a:ext>
            </a:extLst>
          </p:cNvPr>
          <p:cNvSpPr txBox="1"/>
          <p:nvPr/>
        </p:nvSpPr>
        <p:spPr>
          <a:xfrm>
            <a:off x="4740652" y="5185472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Do </a:t>
            </a:r>
            <a:r>
              <a:rPr lang="vi-VN" sz="2800" dirty="0" err="1"/>
              <a:t>chế</a:t>
            </a:r>
            <a:r>
              <a:rPr lang="vi-VN" sz="2800" dirty="0"/>
              <a:t> </a:t>
            </a:r>
            <a:r>
              <a:rPr lang="vi-VN" sz="2800" dirty="0" err="1"/>
              <a:t>hóa</a:t>
            </a:r>
            <a:r>
              <a:rPr lang="vi-VN" sz="2800" dirty="0"/>
              <a:t> 1 </a:t>
            </a:r>
            <a:r>
              <a:rPr lang="vi-VN" sz="2800" dirty="0" err="1"/>
              <a:t>phần</a:t>
            </a:r>
            <a:r>
              <a:rPr lang="vi-VN" sz="2800" dirty="0"/>
              <a:t> </a:t>
            </a:r>
            <a:r>
              <a:rPr lang="vi-VN" sz="2800" dirty="0" err="1"/>
              <a:t>polime</a:t>
            </a:r>
            <a:r>
              <a:rPr lang="vi-VN" sz="2800" dirty="0"/>
              <a:t> thiên nhiên</a:t>
            </a:r>
            <a:endParaRPr lang="en-US" sz="2800" dirty="0"/>
          </a:p>
        </p:txBody>
      </p:sp>
      <p:sp>
        <p:nvSpPr>
          <p:cNvPr id="36" name="Hộp Văn bản 35">
            <a:extLst>
              <a:ext uri="{FF2B5EF4-FFF2-40B4-BE49-F238E27FC236}">
                <a16:creationId xmlns="" xmlns:a16="http://schemas.microsoft.com/office/drawing/2014/main" id="{6BF0F568-E6F8-43AE-B4BA-E7810E2BDE4B}"/>
              </a:ext>
            </a:extLst>
          </p:cNvPr>
          <p:cNvSpPr txBox="1"/>
          <p:nvPr/>
        </p:nvSpPr>
        <p:spPr>
          <a:xfrm>
            <a:off x="4770408" y="5607169"/>
            <a:ext cx="725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tơ visco, tơ xenlulozơ triaxetat</a:t>
            </a:r>
            <a:endParaRPr lang="en-US" sz="2800" dirty="0"/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F1850DF6-7588-447E-8A39-433CDBF1343D}"/>
              </a:ext>
            </a:extLst>
          </p:cNvPr>
          <p:cNvSpPr txBox="1">
            <a:spLocks/>
          </p:cNvSpPr>
          <p:nvPr/>
        </p:nvSpPr>
        <p:spPr>
          <a:xfrm>
            <a:off x="102523" y="1525031"/>
            <a:ext cx="2258291" cy="74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POLIME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CA4DAE-717D-4A63-B243-F47A26459F95}"/>
              </a:ext>
            </a:extLst>
          </p:cNvPr>
          <p:cNvSpPr txBox="1"/>
          <p:nvPr/>
        </p:nvSpPr>
        <p:spPr>
          <a:xfrm>
            <a:off x="4680063" y="196612"/>
            <a:ext cx="185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970B84F-7A6A-4728-BB2E-34E1E38A5F98}"/>
              </a:ext>
            </a:extLst>
          </p:cNvPr>
          <p:cNvSpPr txBox="1"/>
          <p:nvPr/>
        </p:nvSpPr>
        <p:spPr>
          <a:xfrm>
            <a:off x="6536223" y="196434"/>
            <a:ext cx="363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13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255174" y="187817"/>
            <a:ext cx="216165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255174" y="1096858"/>
            <a:ext cx="216165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5234940" y="1096858"/>
            <a:ext cx="2059480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446817" y="1069753"/>
            <a:ext cx="243042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5302B0F-E43E-4ADC-BBF5-E8B1EB9B2592}"/>
              </a:ext>
            </a:extLst>
          </p:cNvPr>
          <p:cNvCxnSpPr>
            <a:cxnSpLocks/>
          </p:cNvCxnSpPr>
          <p:nvPr/>
        </p:nvCxnSpPr>
        <p:spPr>
          <a:xfrm>
            <a:off x="8650778" y="1579602"/>
            <a:ext cx="0" cy="5041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Bảng 3">
            <a:extLst>
              <a:ext uri="{FF2B5EF4-FFF2-40B4-BE49-F238E27FC236}">
                <a16:creationId xmlns="" xmlns:a16="http://schemas.microsoft.com/office/drawing/2014/main" id="{C373CEC5-754C-4C34-AE99-F5E7C3D50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84458"/>
              </p:ext>
            </p:extLst>
          </p:nvPr>
        </p:nvGraphicFramePr>
        <p:xfrm>
          <a:off x="2209338" y="2144571"/>
          <a:ext cx="9727738" cy="256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79">
                  <a:extLst>
                    <a:ext uri="{9D8B030D-6E8A-4147-A177-3AD203B41FA5}">
                      <a16:colId xmlns="" xmlns:a16="http://schemas.microsoft.com/office/drawing/2014/main" val="3844181700"/>
                    </a:ext>
                  </a:extLst>
                </a:gridCol>
                <a:gridCol w="7376159">
                  <a:extLst>
                    <a:ext uri="{9D8B030D-6E8A-4147-A177-3AD203B41FA5}">
                      <a16:colId xmlns="" xmlns:a16="http://schemas.microsoft.com/office/drawing/2014/main" val="1046708230"/>
                    </a:ext>
                  </a:extLst>
                </a:gridCol>
              </a:tblGrid>
              <a:tr h="1055072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3586263"/>
                  </a:ext>
                </a:extLst>
              </a:tr>
              <a:tr h="1510380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162120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4B859ED-D1B0-4307-B0AC-8FC9C05A0D92}"/>
              </a:ext>
            </a:extLst>
          </p:cNvPr>
          <p:cNvSpPr txBox="1"/>
          <p:nvPr/>
        </p:nvSpPr>
        <p:spPr>
          <a:xfrm>
            <a:off x="2255173" y="2283231"/>
            <a:ext cx="202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Trùng</a:t>
            </a:r>
            <a:r>
              <a:rPr lang="vi-VN" sz="2800" dirty="0"/>
              <a:t> </a:t>
            </a:r>
            <a:r>
              <a:rPr lang="vi-VN" sz="2800" dirty="0" err="1"/>
              <a:t>hợp</a:t>
            </a:r>
            <a:endParaRPr lang="en-US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C20285CE-AAEE-40F3-81AA-C783D0426E3C}"/>
              </a:ext>
            </a:extLst>
          </p:cNvPr>
          <p:cNvSpPr txBox="1"/>
          <p:nvPr/>
        </p:nvSpPr>
        <p:spPr>
          <a:xfrm>
            <a:off x="2296737" y="3382508"/>
            <a:ext cx="226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Trùng</a:t>
            </a:r>
            <a:r>
              <a:rPr lang="vi-VN" sz="2800" dirty="0"/>
              <a:t> ngưng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CF1D1224-4EE6-460F-9AE4-9ECCD29CFEA5}"/>
              </a:ext>
            </a:extLst>
          </p:cNvPr>
          <p:cNvSpPr txBox="1"/>
          <p:nvPr/>
        </p:nvSpPr>
        <p:spPr>
          <a:xfrm>
            <a:off x="4558143" y="2150223"/>
            <a:ext cx="709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Được</a:t>
            </a:r>
            <a:r>
              <a:rPr lang="vi-VN" sz="2800" dirty="0"/>
              <a:t> </a:t>
            </a:r>
            <a:r>
              <a:rPr lang="vi-VN" sz="2800" dirty="0" err="1"/>
              <a:t>điều</a:t>
            </a:r>
            <a:r>
              <a:rPr lang="vi-VN" sz="2800" dirty="0"/>
              <a:t> </a:t>
            </a:r>
            <a:r>
              <a:rPr lang="vi-VN" sz="2800" dirty="0" err="1"/>
              <a:t>chế</a:t>
            </a:r>
            <a:r>
              <a:rPr lang="vi-VN" sz="2800" dirty="0"/>
              <a:t> </a:t>
            </a:r>
            <a:r>
              <a:rPr lang="vi-VN" sz="2800" dirty="0" err="1"/>
              <a:t>từ</a:t>
            </a:r>
            <a:r>
              <a:rPr lang="vi-VN" sz="2800" dirty="0"/>
              <a:t> </a:t>
            </a:r>
            <a:r>
              <a:rPr lang="vi-VN" sz="2800" dirty="0" err="1"/>
              <a:t>phản</a:t>
            </a:r>
            <a:r>
              <a:rPr lang="vi-VN" sz="2800" dirty="0"/>
              <a:t> </a:t>
            </a:r>
            <a:r>
              <a:rPr lang="vi-VN" sz="2800" dirty="0" err="1"/>
              <a:t>ứng</a:t>
            </a:r>
            <a:r>
              <a:rPr lang="vi-VN" sz="2800" dirty="0"/>
              <a:t> </a:t>
            </a:r>
            <a:r>
              <a:rPr lang="vi-VN" sz="2800" dirty="0" err="1"/>
              <a:t>trùng</a:t>
            </a:r>
            <a:r>
              <a:rPr lang="vi-VN" sz="2800" dirty="0"/>
              <a:t> </a:t>
            </a:r>
            <a:r>
              <a:rPr lang="vi-VN" sz="2800" dirty="0" err="1"/>
              <a:t>hợp</a:t>
            </a:r>
            <a:endParaRPr lang="en-US" sz="28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94FA951E-416C-4A53-B3FD-2203EA638B18}"/>
              </a:ext>
            </a:extLst>
          </p:cNvPr>
          <p:cNvSpPr txBox="1"/>
          <p:nvPr/>
        </p:nvSpPr>
        <p:spPr>
          <a:xfrm>
            <a:off x="4558141" y="3191745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Được</a:t>
            </a:r>
            <a:r>
              <a:rPr lang="vi-VN" sz="2800" dirty="0"/>
              <a:t> </a:t>
            </a:r>
            <a:r>
              <a:rPr lang="vi-VN" sz="2800" dirty="0" err="1"/>
              <a:t>điều</a:t>
            </a:r>
            <a:r>
              <a:rPr lang="vi-VN" sz="2800" dirty="0"/>
              <a:t> </a:t>
            </a:r>
            <a:r>
              <a:rPr lang="vi-VN" sz="2800" dirty="0" err="1"/>
              <a:t>chế</a:t>
            </a:r>
            <a:r>
              <a:rPr lang="vi-VN" sz="2800" dirty="0"/>
              <a:t> </a:t>
            </a:r>
            <a:r>
              <a:rPr lang="vi-VN" sz="2800" dirty="0" err="1"/>
              <a:t>từ</a:t>
            </a:r>
            <a:r>
              <a:rPr lang="vi-VN" sz="2800" dirty="0"/>
              <a:t> </a:t>
            </a:r>
            <a:r>
              <a:rPr lang="vi-VN" sz="2800" dirty="0" err="1"/>
              <a:t>phản</a:t>
            </a:r>
            <a:r>
              <a:rPr lang="vi-VN" sz="2800" dirty="0"/>
              <a:t> </a:t>
            </a:r>
            <a:r>
              <a:rPr lang="vi-VN" sz="2800" dirty="0" err="1"/>
              <a:t>ứng</a:t>
            </a:r>
            <a:r>
              <a:rPr lang="vi-VN" sz="2800" dirty="0"/>
              <a:t> </a:t>
            </a:r>
            <a:r>
              <a:rPr lang="vi-VN" sz="2800" dirty="0" err="1"/>
              <a:t>trùng</a:t>
            </a:r>
            <a:r>
              <a:rPr lang="vi-VN" sz="2800" dirty="0"/>
              <a:t> ngưng</a:t>
            </a:r>
            <a:endParaRPr lang="en-US" sz="28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B92997F3-FBBC-4A88-8DB0-6F00F7544B07}"/>
              </a:ext>
            </a:extLst>
          </p:cNvPr>
          <p:cNvSpPr txBox="1"/>
          <p:nvPr/>
        </p:nvSpPr>
        <p:spPr>
          <a:xfrm>
            <a:off x="4603976" y="2601312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polietilen; poli(vinylclorua)</a:t>
            </a:r>
            <a:endParaRPr lang="en-US" sz="2800" dirty="0"/>
          </a:p>
        </p:txBody>
      </p:sp>
      <p:sp>
        <p:nvSpPr>
          <p:cNvPr id="37" name="Hộp Văn bản 36">
            <a:extLst>
              <a:ext uri="{FF2B5EF4-FFF2-40B4-BE49-F238E27FC236}">
                <a16:creationId xmlns="" xmlns:a16="http://schemas.microsoft.com/office/drawing/2014/main" id="{CA851E0C-CF57-49C6-A84C-7EA402DDE6FC}"/>
              </a:ext>
            </a:extLst>
          </p:cNvPr>
          <p:cNvSpPr txBox="1"/>
          <p:nvPr/>
        </p:nvSpPr>
        <p:spPr>
          <a:xfrm>
            <a:off x="4558140" y="3630534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nilon-6, nilon-6,6</a:t>
            </a:r>
            <a:endParaRPr lang="en-US" sz="2800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AF771FD5-C4CB-4405-ABBF-9CE6CEF462F9}"/>
              </a:ext>
            </a:extLst>
          </p:cNvPr>
          <p:cNvSpPr txBox="1">
            <a:spLocks/>
          </p:cNvSpPr>
          <p:nvPr/>
        </p:nvSpPr>
        <p:spPr>
          <a:xfrm>
            <a:off x="102523" y="1525031"/>
            <a:ext cx="2258291" cy="74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POLIME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015E3BD-6CEE-424D-9456-FE4B1FDEFA29}"/>
              </a:ext>
            </a:extLst>
          </p:cNvPr>
          <p:cNvSpPr txBox="1"/>
          <p:nvPr/>
        </p:nvSpPr>
        <p:spPr>
          <a:xfrm>
            <a:off x="4680064" y="196612"/>
            <a:ext cx="176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0CA3EED-E6B1-439E-88BB-8BE21BF320B6}"/>
              </a:ext>
            </a:extLst>
          </p:cNvPr>
          <p:cNvSpPr txBox="1"/>
          <p:nvPr/>
        </p:nvSpPr>
        <p:spPr>
          <a:xfrm>
            <a:off x="6536223" y="196434"/>
            <a:ext cx="359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3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7" grpId="0"/>
      <p:bldP spid="29" grpId="0"/>
      <p:bldP spid="3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147978" y="187817"/>
            <a:ext cx="2268852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147978" y="1096858"/>
            <a:ext cx="2268851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4950225" y="1096858"/>
            <a:ext cx="2006837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340829" y="1069753"/>
            <a:ext cx="231093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5302B0F-E43E-4ADC-BBF5-E8B1EB9B2592}"/>
              </a:ext>
            </a:extLst>
          </p:cNvPr>
          <p:cNvCxnSpPr>
            <a:cxnSpLocks/>
          </p:cNvCxnSpPr>
          <p:nvPr/>
        </p:nvCxnSpPr>
        <p:spPr>
          <a:xfrm>
            <a:off x="10917381" y="1601768"/>
            <a:ext cx="0" cy="5041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Bảng 3">
            <a:extLst>
              <a:ext uri="{FF2B5EF4-FFF2-40B4-BE49-F238E27FC236}">
                <a16:creationId xmlns="" xmlns:a16="http://schemas.microsoft.com/office/drawing/2014/main" id="{C373CEC5-754C-4C34-AE99-F5E7C3D50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37501"/>
              </p:ext>
            </p:extLst>
          </p:nvPr>
        </p:nvGraphicFramePr>
        <p:xfrm>
          <a:off x="2209338" y="2144571"/>
          <a:ext cx="9727738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79">
                  <a:extLst>
                    <a:ext uri="{9D8B030D-6E8A-4147-A177-3AD203B41FA5}">
                      <a16:colId xmlns="" xmlns:a16="http://schemas.microsoft.com/office/drawing/2014/main" val="3844181700"/>
                    </a:ext>
                  </a:extLst>
                </a:gridCol>
                <a:gridCol w="7376159">
                  <a:extLst>
                    <a:ext uri="{9D8B030D-6E8A-4147-A177-3AD203B41FA5}">
                      <a16:colId xmlns="" xmlns:a16="http://schemas.microsoft.com/office/drawing/2014/main" val="1046708230"/>
                    </a:ext>
                  </a:extLst>
                </a:gridCol>
              </a:tblGrid>
              <a:tr h="1502111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3586263"/>
                  </a:ext>
                </a:extLst>
              </a:tr>
              <a:tr h="1380735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7162120"/>
                  </a:ext>
                </a:extLst>
              </a:tr>
              <a:tr h="1617154"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306063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54B859ED-D1B0-4307-B0AC-8FC9C05A0D92}"/>
              </a:ext>
            </a:extLst>
          </p:cNvPr>
          <p:cNvSpPr txBox="1"/>
          <p:nvPr/>
        </p:nvSpPr>
        <p:spPr>
          <a:xfrm>
            <a:off x="2255173" y="2283231"/>
            <a:ext cx="2022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Mạch</a:t>
            </a:r>
            <a:r>
              <a:rPr lang="vi-VN" sz="2800" dirty="0"/>
              <a:t> không </a:t>
            </a:r>
            <a:r>
              <a:rPr lang="vi-VN" sz="2800" dirty="0" err="1"/>
              <a:t>nhánh</a:t>
            </a:r>
            <a:endParaRPr lang="en-US" sz="28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C20285CE-AAEE-40F3-81AA-C783D0426E3C}"/>
              </a:ext>
            </a:extLst>
          </p:cNvPr>
          <p:cNvSpPr txBox="1"/>
          <p:nvPr/>
        </p:nvSpPr>
        <p:spPr>
          <a:xfrm>
            <a:off x="2296737" y="3886812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Mạch</a:t>
            </a:r>
            <a:r>
              <a:rPr lang="vi-VN" sz="2800" dirty="0"/>
              <a:t> </a:t>
            </a:r>
            <a:r>
              <a:rPr lang="vi-VN" sz="2800" dirty="0" err="1"/>
              <a:t>nhánh</a:t>
            </a:r>
            <a:endParaRPr lang="en-US" sz="2800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0144C258-AF56-4232-946A-2839D5C82F31}"/>
              </a:ext>
            </a:extLst>
          </p:cNvPr>
          <p:cNvSpPr txBox="1"/>
          <p:nvPr/>
        </p:nvSpPr>
        <p:spPr>
          <a:xfrm>
            <a:off x="2243474" y="5187622"/>
            <a:ext cx="2399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Mạng</a:t>
            </a:r>
            <a:r>
              <a:rPr lang="vi-VN" sz="2800" dirty="0"/>
              <a:t> không gian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CF1D1224-4EE6-460F-9AE4-9ECCD29CFEA5}"/>
              </a:ext>
            </a:extLst>
          </p:cNvPr>
          <p:cNvSpPr txBox="1"/>
          <p:nvPr/>
        </p:nvSpPr>
        <p:spPr>
          <a:xfrm>
            <a:off x="4558143" y="2150223"/>
            <a:ext cx="7424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Các</a:t>
            </a:r>
            <a:r>
              <a:rPr lang="vi-VN" sz="2800" dirty="0"/>
              <a:t> </a:t>
            </a:r>
            <a:r>
              <a:rPr lang="vi-VN" sz="2800" dirty="0" err="1"/>
              <a:t>mắc</a:t>
            </a:r>
            <a:r>
              <a:rPr lang="vi-VN" sz="2800" dirty="0"/>
              <a:t> </a:t>
            </a:r>
            <a:r>
              <a:rPr lang="vi-VN" sz="2800" dirty="0" err="1"/>
              <a:t>xích</a:t>
            </a:r>
            <a:r>
              <a:rPr lang="vi-VN" sz="2800" dirty="0"/>
              <a:t> trong </a:t>
            </a:r>
            <a:r>
              <a:rPr lang="vi-VN" sz="2800" dirty="0" err="1"/>
              <a:t>polime</a:t>
            </a:r>
            <a:r>
              <a:rPr lang="vi-VN" sz="2800" dirty="0"/>
              <a:t> </a:t>
            </a:r>
            <a:r>
              <a:rPr lang="vi-VN" sz="2800" dirty="0" err="1"/>
              <a:t>nối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nhau </a:t>
            </a:r>
            <a:r>
              <a:rPr lang="vi-VN" sz="2800" dirty="0" err="1"/>
              <a:t>thành</a:t>
            </a:r>
            <a:r>
              <a:rPr lang="vi-VN" sz="2800" dirty="0"/>
              <a:t> </a:t>
            </a:r>
            <a:r>
              <a:rPr lang="vi-VN" sz="2800" dirty="0" err="1"/>
              <a:t>mạch</a:t>
            </a:r>
            <a:r>
              <a:rPr lang="vi-VN" sz="2800" dirty="0"/>
              <a:t> không </a:t>
            </a:r>
            <a:r>
              <a:rPr lang="vi-VN" sz="2800" dirty="0" err="1"/>
              <a:t>nhánh</a:t>
            </a:r>
            <a:endParaRPr lang="en-US" sz="2800" dirty="0"/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703B7571-F4BC-46EC-8A00-35863BC77881}"/>
              </a:ext>
            </a:extLst>
          </p:cNvPr>
          <p:cNvSpPr txBox="1"/>
          <p:nvPr/>
        </p:nvSpPr>
        <p:spPr>
          <a:xfrm>
            <a:off x="4558140" y="3093511"/>
            <a:ext cx="753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amilozơ của tinh bột; polietilen.</a:t>
            </a:r>
            <a:endParaRPr lang="en-US" sz="28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94FA951E-416C-4A53-B3FD-2203EA638B18}"/>
              </a:ext>
            </a:extLst>
          </p:cNvPr>
          <p:cNvSpPr txBox="1"/>
          <p:nvPr/>
        </p:nvSpPr>
        <p:spPr>
          <a:xfrm>
            <a:off x="4581058" y="3650565"/>
            <a:ext cx="737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Các</a:t>
            </a:r>
            <a:r>
              <a:rPr lang="vi-VN" sz="2800" dirty="0"/>
              <a:t> </a:t>
            </a:r>
            <a:r>
              <a:rPr lang="vi-VN" sz="2800" dirty="0" err="1"/>
              <a:t>mắc</a:t>
            </a:r>
            <a:r>
              <a:rPr lang="vi-VN" sz="2800" dirty="0"/>
              <a:t> </a:t>
            </a:r>
            <a:r>
              <a:rPr lang="vi-VN" sz="2800" dirty="0" err="1"/>
              <a:t>xích</a:t>
            </a:r>
            <a:r>
              <a:rPr lang="vi-VN" sz="2800" dirty="0"/>
              <a:t> trong </a:t>
            </a:r>
            <a:r>
              <a:rPr lang="vi-VN" sz="2800" dirty="0" err="1"/>
              <a:t>polime</a:t>
            </a:r>
            <a:r>
              <a:rPr lang="vi-VN" sz="2800" dirty="0"/>
              <a:t> </a:t>
            </a:r>
            <a:r>
              <a:rPr lang="vi-VN" sz="2800" dirty="0" err="1"/>
              <a:t>nối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nhau </a:t>
            </a:r>
            <a:r>
              <a:rPr lang="vi-VN" sz="2800" dirty="0" err="1"/>
              <a:t>thành</a:t>
            </a:r>
            <a:r>
              <a:rPr lang="vi-VN" sz="2800" dirty="0"/>
              <a:t> </a:t>
            </a:r>
            <a:r>
              <a:rPr lang="vi-VN" sz="2800" dirty="0" err="1"/>
              <a:t>mạch</a:t>
            </a:r>
            <a:r>
              <a:rPr lang="vi-VN" sz="2800" dirty="0"/>
              <a:t> phân </a:t>
            </a:r>
            <a:r>
              <a:rPr lang="vi-VN" sz="2800" dirty="0" err="1"/>
              <a:t>nhánh</a:t>
            </a:r>
            <a:r>
              <a:rPr lang="vi-VN" sz="2800" dirty="0"/>
              <a:t> </a:t>
            </a:r>
            <a:endParaRPr lang="en-US" sz="2800" dirty="0"/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B92997F3-FBBC-4A88-8DB0-6F00F7544B07}"/>
              </a:ext>
            </a:extLst>
          </p:cNvPr>
          <p:cNvSpPr txBox="1"/>
          <p:nvPr/>
        </p:nvSpPr>
        <p:spPr>
          <a:xfrm>
            <a:off x="4558139" y="4490246"/>
            <a:ext cx="737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amilopectin của tinh bột</a:t>
            </a:r>
            <a:endParaRPr lang="en-US" sz="2800" dirty="0"/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D03778F9-DFFF-4F0E-A918-D3618D97C87F}"/>
              </a:ext>
            </a:extLst>
          </p:cNvPr>
          <p:cNvSpPr txBox="1"/>
          <p:nvPr/>
        </p:nvSpPr>
        <p:spPr>
          <a:xfrm>
            <a:off x="4558138" y="5100544"/>
            <a:ext cx="7378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err="1"/>
              <a:t>Các</a:t>
            </a:r>
            <a:r>
              <a:rPr lang="vi-VN" sz="2800" dirty="0"/>
              <a:t> </a:t>
            </a:r>
            <a:r>
              <a:rPr lang="vi-VN" sz="2800" dirty="0" err="1"/>
              <a:t>mắc</a:t>
            </a:r>
            <a:r>
              <a:rPr lang="vi-VN" sz="2800" dirty="0"/>
              <a:t> </a:t>
            </a:r>
            <a:r>
              <a:rPr lang="vi-VN" sz="2800" dirty="0" err="1"/>
              <a:t>xích</a:t>
            </a:r>
            <a:r>
              <a:rPr lang="vi-VN" sz="2800" dirty="0"/>
              <a:t> trong </a:t>
            </a:r>
            <a:r>
              <a:rPr lang="vi-VN" sz="2800" dirty="0" err="1"/>
              <a:t>polime</a:t>
            </a:r>
            <a:r>
              <a:rPr lang="vi-VN" sz="2800" dirty="0"/>
              <a:t> </a:t>
            </a:r>
            <a:r>
              <a:rPr lang="vi-VN" sz="2800" dirty="0" err="1"/>
              <a:t>nối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nhau </a:t>
            </a:r>
            <a:r>
              <a:rPr lang="vi-VN" sz="2800" dirty="0" err="1"/>
              <a:t>thành</a:t>
            </a:r>
            <a:r>
              <a:rPr lang="vi-VN" sz="2800" dirty="0"/>
              <a:t> </a:t>
            </a:r>
            <a:r>
              <a:rPr lang="vi-VN" sz="2800" dirty="0" err="1"/>
              <a:t>mạch</a:t>
            </a:r>
            <a:r>
              <a:rPr lang="vi-VN" sz="2800" dirty="0"/>
              <a:t> không gian</a:t>
            </a:r>
            <a:endParaRPr lang="en-US" sz="2800" dirty="0"/>
          </a:p>
        </p:txBody>
      </p:sp>
      <p:sp>
        <p:nvSpPr>
          <p:cNvPr id="37" name="Hộp Văn bản 36">
            <a:extLst>
              <a:ext uri="{FF2B5EF4-FFF2-40B4-BE49-F238E27FC236}">
                <a16:creationId xmlns="" xmlns:a16="http://schemas.microsoft.com/office/drawing/2014/main" id="{C3D67F2C-7D26-4C8B-A303-228967129E6D}"/>
              </a:ext>
            </a:extLst>
          </p:cNvPr>
          <p:cNvSpPr txBox="1"/>
          <p:nvPr/>
        </p:nvSpPr>
        <p:spPr>
          <a:xfrm>
            <a:off x="4544622" y="6011967"/>
            <a:ext cx="458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/>
              <a:t>V</a:t>
            </a:r>
            <a:r>
              <a:rPr lang="en-US" sz="2800" dirty="0" smtClean="0"/>
              <a:t>í </a:t>
            </a:r>
            <a:r>
              <a:rPr lang="vi-VN" sz="2800" dirty="0" smtClean="0"/>
              <a:t>dụ</a:t>
            </a:r>
            <a:r>
              <a:rPr lang="vi-VN" sz="2800" dirty="0"/>
              <a:t>: cao su lưu hóa</a:t>
            </a:r>
            <a:endParaRPr lang="en-US" sz="2800" dirty="0"/>
          </a:p>
        </p:txBody>
      </p:sp>
      <p:sp>
        <p:nvSpPr>
          <p:cNvPr id="36" name="Title 1">
            <a:extLst>
              <a:ext uri="{FF2B5EF4-FFF2-40B4-BE49-F238E27FC236}">
                <a16:creationId xmlns="" xmlns:a16="http://schemas.microsoft.com/office/drawing/2014/main" id="{01AEEC93-54F8-45FB-8E32-1216857BD604}"/>
              </a:ext>
            </a:extLst>
          </p:cNvPr>
          <p:cNvSpPr txBox="1">
            <a:spLocks/>
          </p:cNvSpPr>
          <p:nvPr/>
        </p:nvSpPr>
        <p:spPr>
          <a:xfrm>
            <a:off x="102523" y="1525031"/>
            <a:ext cx="2258291" cy="74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POLIME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68421E3-A085-47C8-877E-B309F8267079}"/>
              </a:ext>
            </a:extLst>
          </p:cNvPr>
          <p:cNvSpPr txBox="1"/>
          <p:nvPr/>
        </p:nvSpPr>
        <p:spPr>
          <a:xfrm>
            <a:off x="4680064" y="196612"/>
            <a:ext cx="172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A83EF6-FE32-4914-8D87-68824A230150}"/>
              </a:ext>
            </a:extLst>
          </p:cNvPr>
          <p:cNvSpPr txBox="1"/>
          <p:nvPr/>
        </p:nvSpPr>
        <p:spPr>
          <a:xfrm>
            <a:off x="6536223" y="196434"/>
            <a:ext cx="347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23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225616" y="187817"/>
            <a:ext cx="219121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225616" y="1096858"/>
            <a:ext cx="2191213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5234939" y="1096858"/>
            <a:ext cx="2026223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616532" y="1069753"/>
            <a:ext cx="2243459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1790C75-62F9-429D-88A6-2B44EB31125B}"/>
              </a:ext>
            </a:extLst>
          </p:cNvPr>
          <p:cNvSpPr/>
          <p:nvPr/>
        </p:nvSpPr>
        <p:spPr>
          <a:xfrm>
            <a:off x="2225616" y="2005899"/>
            <a:ext cx="269551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lí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D60FA5-4E78-4897-B605-939613B7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268" y="1980619"/>
            <a:ext cx="3802103" cy="2172630"/>
          </a:xfrm>
          <a:prstGeom prst="rect">
            <a:avLst/>
          </a:prstGeom>
        </p:spPr>
      </p:pic>
      <p:sp>
        <p:nvSpPr>
          <p:cNvPr id="38" name="Hộp Văn bản 30">
            <a:extLst>
              <a:ext uri="{FF2B5EF4-FFF2-40B4-BE49-F238E27FC236}">
                <a16:creationId xmlns="" xmlns:a16="http://schemas.microsoft.com/office/drawing/2014/main" id="{FA7B4EF0-718E-4304-AB28-49CF5B75FD5C}"/>
              </a:ext>
            </a:extLst>
          </p:cNvPr>
          <p:cNvSpPr txBox="1"/>
          <p:nvPr/>
        </p:nvSpPr>
        <p:spPr>
          <a:xfrm>
            <a:off x="1664898" y="2693085"/>
            <a:ext cx="643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hầu</a:t>
            </a:r>
            <a:r>
              <a:rPr lang="fr-FR" sz="2400" dirty="0"/>
              <a:t> </a:t>
            </a:r>
            <a:r>
              <a:rPr lang="fr-FR" sz="2400" dirty="0" err="1"/>
              <a:t>hết</a:t>
            </a:r>
            <a:r>
              <a:rPr lang="fr-FR" sz="2400" dirty="0"/>
              <a:t> là </a:t>
            </a:r>
            <a:r>
              <a:rPr lang="fr-FR" sz="2400" dirty="0" err="1"/>
              <a:t>chất</a:t>
            </a:r>
            <a:r>
              <a:rPr lang="fr-FR" sz="2400" dirty="0"/>
              <a:t> </a:t>
            </a:r>
            <a:r>
              <a:rPr lang="fr-FR" sz="2400" dirty="0" err="1"/>
              <a:t>rắn</a:t>
            </a:r>
            <a:r>
              <a:rPr lang="fr-FR" sz="2400" dirty="0"/>
              <a:t>, </a:t>
            </a:r>
            <a:r>
              <a:rPr lang="fr-FR" sz="2400" dirty="0" err="1"/>
              <a:t>không</a:t>
            </a:r>
            <a:r>
              <a:rPr lang="fr-FR" sz="2400" dirty="0"/>
              <a:t> bay </a:t>
            </a:r>
            <a:r>
              <a:rPr lang="fr-FR" sz="2400" dirty="0" err="1"/>
              <a:t>hơi</a:t>
            </a:r>
            <a:r>
              <a:rPr lang="fr-FR" sz="2400" dirty="0"/>
              <a:t>, </a:t>
            </a:r>
            <a:r>
              <a:rPr lang="fr-FR" sz="2400" dirty="0" err="1"/>
              <a:t>không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nhiệt</a:t>
            </a:r>
            <a:r>
              <a:rPr lang="fr-FR" sz="2400" dirty="0"/>
              <a:t> </a:t>
            </a:r>
            <a:r>
              <a:rPr lang="fr-FR" sz="2400" dirty="0" err="1"/>
              <a:t>độ</a:t>
            </a:r>
            <a:r>
              <a:rPr lang="fr-FR" sz="2400" dirty="0"/>
              <a:t> </a:t>
            </a:r>
            <a:r>
              <a:rPr lang="fr-FR" sz="2400" dirty="0" err="1"/>
              <a:t>nóng</a:t>
            </a:r>
            <a:r>
              <a:rPr lang="fr-FR" sz="2400" dirty="0"/>
              <a:t> </a:t>
            </a:r>
            <a:r>
              <a:rPr lang="fr-FR" sz="2400" dirty="0" err="1"/>
              <a:t>chảy</a:t>
            </a:r>
            <a:r>
              <a:rPr lang="fr-FR" sz="2400" dirty="0"/>
              <a:t> </a:t>
            </a:r>
            <a:r>
              <a:rPr lang="fr-FR" sz="2400" dirty="0" err="1"/>
              <a:t>xác</a:t>
            </a:r>
            <a:r>
              <a:rPr lang="fr-FR" sz="2400" dirty="0"/>
              <a:t> </a:t>
            </a:r>
            <a:r>
              <a:rPr lang="fr-FR" sz="2400" dirty="0" err="1"/>
              <a:t>định</a:t>
            </a:r>
            <a:r>
              <a:rPr lang="fr-FR" sz="2400" dirty="0"/>
              <a:t> </a:t>
            </a:r>
            <a:r>
              <a:rPr lang="fr-FR" sz="2400" dirty="0" err="1"/>
              <a:t>mà</a:t>
            </a:r>
            <a:r>
              <a:rPr lang="fr-FR" sz="2400" dirty="0"/>
              <a:t> </a:t>
            </a:r>
            <a:r>
              <a:rPr lang="fr-FR" sz="2400" dirty="0" err="1"/>
              <a:t>nóng</a:t>
            </a:r>
            <a:r>
              <a:rPr lang="fr-FR" sz="2400" dirty="0"/>
              <a:t> </a:t>
            </a:r>
            <a:r>
              <a:rPr lang="fr-FR" sz="2400" dirty="0" err="1"/>
              <a:t>chảy</a:t>
            </a:r>
            <a:r>
              <a:rPr lang="fr-FR" sz="2400" dirty="0"/>
              <a:t> ở </a:t>
            </a:r>
            <a:r>
              <a:rPr lang="fr-FR" sz="2400" dirty="0" err="1"/>
              <a:t>khoảng</a:t>
            </a:r>
            <a:r>
              <a:rPr lang="fr-FR" sz="2400" dirty="0"/>
              <a:t> </a:t>
            </a:r>
            <a:r>
              <a:rPr lang="fr-FR" sz="2400" dirty="0" err="1"/>
              <a:t>nhiệt</a:t>
            </a:r>
            <a:r>
              <a:rPr lang="fr-FR" sz="2400" dirty="0"/>
              <a:t> </a:t>
            </a:r>
            <a:r>
              <a:rPr lang="fr-FR" sz="2400" dirty="0" err="1"/>
              <a:t>độ</a:t>
            </a:r>
            <a:r>
              <a:rPr lang="fr-FR" sz="2400" dirty="0"/>
              <a:t> </a:t>
            </a:r>
            <a:r>
              <a:rPr lang="fr-FR" sz="2400" dirty="0" err="1"/>
              <a:t>rộng</a:t>
            </a:r>
            <a:endParaRPr lang="en-US" sz="3600" dirty="0"/>
          </a:p>
        </p:txBody>
      </p:sp>
      <p:sp>
        <p:nvSpPr>
          <p:cNvPr id="39" name="Hộp Văn bản 30">
            <a:extLst>
              <a:ext uri="{FF2B5EF4-FFF2-40B4-BE49-F238E27FC236}">
                <a16:creationId xmlns="" xmlns:a16="http://schemas.microsoft.com/office/drawing/2014/main" id="{77AEFD7F-D567-47A5-8CD1-217AE4927556}"/>
              </a:ext>
            </a:extLst>
          </p:cNvPr>
          <p:cNvSpPr txBox="1"/>
          <p:nvPr/>
        </p:nvSpPr>
        <p:spPr>
          <a:xfrm>
            <a:off x="1664899" y="4051531"/>
            <a:ext cx="1018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 err="1"/>
              <a:t>đa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không</a:t>
            </a:r>
            <a:r>
              <a:rPr lang="fr-FR" sz="2400" dirty="0"/>
              <a:t> tan </a:t>
            </a:r>
            <a:r>
              <a:rPr lang="fr-FR" sz="2400" dirty="0" err="1"/>
              <a:t>trong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dung</a:t>
            </a:r>
            <a:r>
              <a:rPr lang="fr-FR" sz="2400" dirty="0"/>
              <a:t> </a:t>
            </a:r>
            <a:r>
              <a:rPr lang="fr-FR" sz="2400" dirty="0" err="1"/>
              <a:t>môi</a:t>
            </a:r>
            <a:r>
              <a:rPr lang="fr-FR" sz="2400" dirty="0"/>
              <a:t> </a:t>
            </a:r>
            <a:r>
              <a:rPr lang="fr-FR" sz="2400" dirty="0" err="1"/>
              <a:t>thông</a:t>
            </a:r>
            <a:r>
              <a:rPr lang="fr-FR" sz="2400" dirty="0"/>
              <a:t> </a:t>
            </a:r>
            <a:r>
              <a:rPr lang="fr-FR" sz="2400" dirty="0" err="1"/>
              <a:t>thường</a:t>
            </a:r>
            <a:r>
              <a:rPr lang="fr-FR" sz="2400" dirty="0"/>
              <a:t>, </a:t>
            </a:r>
            <a:r>
              <a:rPr lang="fr-FR" sz="2400" dirty="0" err="1"/>
              <a:t>một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tan </a:t>
            </a:r>
            <a:r>
              <a:rPr lang="fr-FR" sz="2400" dirty="0" err="1"/>
              <a:t>trong</a:t>
            </a:r>
            <a:r>
              <a:rPr lang="fr-FR" sz="2400" dirty="0"/>
              <a:t> </a:t>
            </a:r>
            <a:r>
              <a:rPr lang="fr-FR" sz="2400" dirty="0" err="1"/>
              <a:t>dung</a:t>
            </a:r>
            <a:r>
              <a:rPr lang="fr-FR" sz="2400" dirty="0"/>
              <a:t> </a:t>
            </a:r>
            <a:r>
              <a:rPr lang="fr-FR" sz="2400" dirty="0" err="1"/>
              <a:t>môi</a:t>
            </a:r>
            <a:r>
              <a:rPr lang="fr-FR" sz="2400" dirty="0"/>
              <a:t> </a:t>
            </a:r>
            <a:r>
              <a:rPr lang="fr-FR" sz="2400" dirty="0" err="1"/>
              <a:t>thích</a:t>
            </a:r>
            <a:r>
              <a:rPr lang="fr-FR" sz="2400" dirty="0"/>
              <a:t> </a:t>
            </a:r>
            <a:r>
              <a:rPr lang="fr-FR" sz="2400" dirty="0" err="1"/>
              <a:t>hợp</a:t>
            </a:r>
            <a:r>
              <a:rPr lang="fr-FR" sz="2400" dirty="0"/>
              <a:t> </a:t>
            </a:r>
            <a:r>
              <a:rPr lang="fr-FR" sz="2400" dirty="0" err="1"/>
              <a:t>tạo</a:t>
            </a:r>
            <a:r>
              <a:rPr lang="fr-FR" sz="2400" dirty="0"/>
              <a:t> </a:t>
            </a:r>
            <a:r>
              <a:rPr lang="fr-FR" sz="2400" dirty="0" err="1" smtClean="0"/>
              <a:t>dung</a:t>
            </a:r>
            <a:r>
              <a:rPr lang="fr-FR" sz="2400" dirty="0" smtClean="0"/>
              <a:t> </a:t>
            </a:r>
            <a:r>
              <a:rPr lang="fr-FR" sz="2400" dirty="0" err="1" smtClean="0"/>
              <a:t>dịch</a:t>
            </a:r>
            <a:r>
              <a:rPr lang="fr-FR" sz="2400" dirty="0" smtClean="0"/>
              <a:t> </a:t>
            </a:r>
            <a:r>
              <a:rPr lang="fr-FR" sz="2400" dirty="0" err="1"/>
              <a:t>nhớt</a:t>
            </a:r>
            <a:r>
              <a:rPr lang="fr-FR" sz="2400" dirty="0"/>
              <a:t>;</a:t>
            </a:r>
            <a:endParaRPr lang="en-US" sz="4800" dirty="0"/>
          </a:p>
        </p:txBody>
      </p:sp>
      <p:sp>
        <p:nvSpPr>
          <p:cNvPr id="40" name="Hộp Văn bản 30">
            <a:extLst>
              <a:ext uri="{FF2B5EF4-FFF2-40B4-BE49-F238E27FC236}">
                <a16:creationId xmlns="" xmlns:a16="http://schemas.microsoft.com/office/drawing/2014/main" id="{465CA039-EB36-476A-A350-1D14EDA7FB16}"/>
              </a:ext>
            </a:extLst>
          </p:cNvPr>
          <p:cNvSpPr txBox="1"/>
          <p:nvPr/>
        </p:nvSpPr>
        <p:spPr>
          <a:xfrm>
            <a:off x="1664899" y="4855123"/>
            <a:ext cx="1052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tính</a:t>
            </a:r>
            <a:r>
              <a:rPr lang="fr-FR" sz="2400" dirty="0"/>
              <a:t> </a:t>
            </a:r>
            <a:r>
              <a:rPr lang="fr-FR" sz="2400" dirty="0" err="1"/>
              <a:t>dẻo</a:t>
            </a:r>
            <a:r>
              <a:rPr lang="fr-FR" sz="2400" dirty="0"/>
              <a:t>,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tính</a:t>
            </a:r>
            <a:r>
              <a:rPr lang="fr-FR" sz="2400" dirty="0"/>
              <a:t> </a:t>
            </a:r>
            <a:r>
              <a:rPr lang="fr-FR" sz="2400" dirty="0" err="1"/>
              <a:t>đàn</a:t>
            </a:r>
            <a:r>
              <a:rPr lang="fr-FR" sz="2400" dirty="0"/>
              <a:t> </a:t>
            </a:r>
            <a:r>
              <a:rPr lang="fr-FR" sz="2400" dirty="0" err="1"/>
              <a:t>hồi</a:t>
            </a:r>
            <a:r>
              <a:rPr lang="fr-FR" sz="2400" dirty="0"/>
              <a:t>,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kéo</a:t>
            </a:r>
            <a:r>
              <a:rPr lang="fr-FR" sz="2400" dirty="0"/>
              <a:t> </a:t>
            </a:r>
            <a:r>
              <a:rPr lang="fr-FR" sz="2400" dirty="0" err="1"/>
              <a:t>thành</a:t>
            </a:r>
            <a:r>
              <a:rPr lang="fr-FR" sz="2400" dirty="0"/>
              <a:t> </a:t>
            </a:r>
            <a:r>
              <a:rPr lang="fr-FR" sz="2400" dirty="0" err="1"/>
              <a:t>sợi</a:t>
            </a:r>
            <a:r>
              <a:rPr lang="fr-FR" sz="2400" dirty="0"/>
              <a:t> </a:t>
            </a:r>
            <a:r>
              <a:rPr lang="fr-FR" sz="2400" dirty="0" err="1"/>
              <a:t>dai</a:t>
            </a:r>
            <a:r>
              <a:rPr lang="fr-FR" sz="2400" dirty="0"/>
              <a:t> </a:t>
            </a:r>
            <a:r>
              <a:rPr lang="fr-FR" sz="2400" dirty="0" err="1"/>
              <a:t>bền</a:t>
            </a:r>
            <a:r>
              <a:rPr lang="fr-FR" sz="2400" dirty="0"/>
              <a:t>,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cách</a:t>
            </a:r>
            <a:r>
              <a:rPr lang="fr-FR" sz="2400" dirty="0"/>
              <a:t> </a:t>
            </a:r>
            <a:r>
              <a:rPr lang="fr-FR" sz="2400" dirty="0" err="1"/>
              <a:t>điện</a:t>
            </a:r>
            <a:r>
              <a:rPr lang="fr-FR" sz="2400" dirty="0"/>
              <a:t> </a:t>
            </a:r>
            <a:r>
              <a:rPr lang="fr-FR" sz="2400" dirty="0" err="1"/>
              <a:t>cách</a:t>
            </a:r>
            <a:r>
              <a:rPr lang="fr-FR" sz="2400" dirty="0"/>
              <a:t> </a:t>
            </a:r>
            <a:r>
              <a:rPr lang="fr-FR" sz="2400" dirty="0" err="1"/>
              <a:t>nhiệt</a:t>
            </a:r>
            <a:r>
              <a:rPr lang="fr-FR" sz="2400" dirty="0"/>
              <a:t>,….</a:t>
            </a:r>
            <a:endParaRPr lang="en-US" sz="6000" dirty="0"/>
          </a:p>
        </p:txBody>
      </p:sp>
      <p:sp>
        <p:nvSpPr>
          <p:cNvPr id="41" name="Hộp Văn bản 30">
            <a:extLst>
              <a:ext uri="{FF2B5EF4-FFF2-40B4-BE49-F238E27FC236}">
                <a16:creationId xmlns="" xmlns:a16="http://schemas.microsoft.com/office/drawing/2014/main" id="{3C0CE450-F9DD-43CC-AD80-0FECE97E21BE}"/>
              </a:ext>
            </a:extLst>
          </p:cNvPr>
          <p:cNvSpPr txBox="1"/>
          <p:nvPr/>
        </p:nvSpPr>
        <p:spPr>
          <a:xfrm>
            <a:off x="1664899" y="5686120"/>
            <a:ext cx="1052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nóng</a:t>
            </a:r>
            <a:r>
              <a:rPr lang="fr-FR" sz="2400" dirty="0"/>
              <a:t> </a:t>
            </a:r>
            <a:r>
              <a:rPr lang="fr-FR" sz="2400" dirty="0" err="1"/>
              <a:t>chảy</a:t>
            </a:r>
            <a:r>
              <a:rPr lang="fr-FR" sz="2400" dirty="0"/>
              <a:t> </a:t>
            </a:r>
            <a:r>
              <a:rPr lang="fr-FR" sz="2400" dirty="0" err="1"/>
              <a:t>tạo</a:t>
            </a:r>
            <a:r>
              <a:rPr lang="fr-FR" sz="2400" dirty="0"/>
              <a:t> </a:t>
            </a:r>
            <a:r>
              <a:rPr lang="fr-FR" sz="2400" dirty="0" err="1"/>
              <a:t>chất</a:t>
            </a:r>
            <a:r>
              <a:rPr lang="fr-FR" sz="2400" dirty="0"/>
              <a:t> </a:t>
            </a:r>
            <a:r>
              <a:rPr lang="fr-FR" sz="2400" dirty="0" err="1"/>
              <a:t>lỏng</a:t>
            </a:r>
            <a:r>
              <a:rPr lang="fr-FR" sz="2400" dirty="0"/>
              <a:t> </a:t>
            </a:r>
            <a:r>
              <a:rPr lang="fr-FR" sz="2400" dirty="0" err="1"/>
              <a:t>nhớt</a:t>
            </a:r>
            <a:r>
              <a:rPr lang="fr-FR" sz="2400" dirty="0"/>
              <a:t>, khi </a:t>
            </a:r>
            <a:r>
              <a:rPr lang="fr-FR" sz="2400" dirty="0" err="1"/>
              <a:t>nguội</a:t>
            </a:r>
            <a:r>
              <a:rPr lang="fr-FR" sz="2400" dirty="0"/>
              <a:t> </a:t>
            </a:r>
            <a:r>
              <a:rPr lang="fr-FR" sz="2400" dirty="0" err="1"/>
              <a:t>sẽ</a:t>
            </a:r>
            <a:r>
              <a:rPr lang="fr-FR" sz="2400" dirty="0"/>
              <a:t> </a:t>
            </a:r>
            <a:r>
              <a:rPr lang="fr-FR" sz="2400" dirty="0" err="1"/>
              <a:t>rắn</a:t>
            </a:r>
            <a:r>
              <a:rPr lang="fr-FR" sz="2400" dirty="0"/>
              <a:t> </a:t>
            </a:r>
            <a:r>
              <a:rPr lang="fr-FR" sz="2400" dirty="0" err="1"/>
              <a:t>lại</a:t>
            </a:r>
            <a:r>
              <a:rPr lang="fr-FR" sz="2400" dirty="0"/>
              <a:t>: </a:t>
            </a:r>
            <a:r>
              <a:rPr lang="fr-FR" sz="2400" dirty="0" err="1">
                <a:solidFill>
                  <a:srgbClr val="FF0000"/>
                </a:solidFill>
              </a:rPr>
              <a:t>chất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nhiệt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dẻo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Hộp Văn bản 30">
            <a:extLst>
              <a:ext uri="{FF2B5EF4-FFF2-40B4-BE49-F238E27FC236}">
                <a16:creationId xmlns="" xmlns:a16="http://schemas.microsoft.com/office/drawing/2014/main" id="{06B3A193-36A0-4171-9750-80A34D19663E}"/>
              </a:ext>
            </a:extLst>
          </p:cNvPr>
          <p:cNvSpPr txBox="1"/>
          <p:nvPr/>
        </p:nvSpPr>
        <p:spPr>
          <a:xfrm>
            <a:off x="1664899" y="6229969"/>
            <a:ext cx="1052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Polime</a:t>
            </a:r>
            <a:r>
              <a:rPr lang="fr-FR" sz="2400" dirty="0"/>
              <a:t> </a:t>
            </a:r>
            <a:r>
              <a:rPr lang="fr-FR" sz="2400" dirty="0" err="1"/>
              <a:t>nóng</a:t>
            </a:r>
            <a:r>
              <a:rPr lang="fr-FR" sz="2400" dirty="0"/>
              <a:t> </a:t>
            </a:r>
            <a:r>
              <a:rPr lang="fr-FR" sz="2400" dirty="0" err="1"/>
              <a:t>chảy</a:t>
            </a:r>
            <a:r>
              <a:rPr lang="fr-FR" sz="2400" dirty="0"/>
              <a:t>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err="1"/>
              <a:t>bị</a:t>
            </a:r>
            <a:r>
              <a:rPr lang="fr-FR" sz="2400" dirty="0"/>
              <a:t> </a:t>
            </a:r>
            <a:r>
              <a:rPr lang="fr-FR" sz="2400" dirty="0" err="1"/>
              <a:t>phân</a:t>
            </a:r>
            <a:r>
              <a:rPr lang="fr-FR" sz="2400" dirty="0"/>
              <a:t> </a:t>
            </a:r>
            <a:r>
              <a:rPr lang="fr-FR" sz="2400" dirty="0" err="1"/>
              <a:t>hủy</a:t>
            </a:r>
            <a:r>
              <a:rPr lang="fr-FR" sz="2400" dirty="0"/>
              <a:t>: </a:t>
            </a:r>
            <a:r>
              <a:rPr lang="fr-FR" sz="2400" dirty="0" err="1">
                <a:solidFill>
                  <a:srgbClr val="FF0000"/>
                </a:solidFill>
              </a:rPr>
              <a:t>chất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nhiệt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rắn</a:t>
            </a:r>
            <a:r>
              <a:rPr lang="fr-FR" sz="2400" dirty="0"/>
              <a:t>.</a:t>
            </a:r>
            <a:endParaRPr lang="en-US" sz="2400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9333127A-7E20-4982-B9FE-FF54C647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" y="1525031"/>
            <a:ext cx="2258291" cy="746875"/>
          </a:xfrm>
        </p:spPr>
        <p:txBody>
          <a:bodyPr>
            <a:normAutofit fontScale="90000"/>
          </a:bodyPr>
          <a:lstStyle/>
          <a:p>
            <a:r>
              <a:rPr lang="en-US" dirty="0"/>
              <a:t>POLIME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D4759F-E2DC-4A43-B582-646748711929}"/>
              </a:ext>
            </a:extLst>
          </p:cNvPr>
          <p:cNvSpPr txBox="1"/>
          <p:nvPr/>
        </p:nvSpPr>
        <p:spPr>
          <a:xfrm>
            <a:off x="4680063" y="196612"/>
            <a:ext cx="185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0F14E4B-CBF4-4ED3-AB6C-844C966EF0EC}"/>
              </a:ext>
            </a:extLst>
          </p:cNvPr>
          <p:cNvSpPr txBox="1"/>
          <p:nvPr/>
        </p:nvSpPr>
        <p:spPr>
          <a:xfrm>
            <a:off x="6536223" y="196434"/>
            <a:ext cx="311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93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AFD3-5099-4709-8CB4-7160D49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" y="1525031"/>
            <a:ext cx="2258291" cy="746875"/>
          </a:xfrm>
        </p:spPr>
        <p:txBody>
          <a:bodyPr>
            <a:normAutofit fontScale="90000"/>
          </a:bodyPr>
          <a:lstStyle/>
          <a:p>
            <a:r>
              <a:rPr lang="en-US" dirty="0"/>
              <a:t>POLIME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139352" y="187817"/>
            <a:ext cx="227747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442554" y="1096858"/>
            <a:ext cx="197427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5234939" y="1096858"/>
            <a:ext cx="208753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616532" y="1069753"/>
            <a:ext cx="228495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1790C75-62F9-429D-88A6-2B44EB31125B}"/>
              </a:ext>
            </a:extLst>
          </p:cNvPr>
          <p:cNvSpPr/>
          <p:nvPr/>
        </p:nvSpPr>
        <p:spPr>
          <a:xfrm>
            <a:off x="2437012" y="2005899"/>
            <a:ext cx="3121436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BAC10EC1-CFD6-48A6-96D3-93A53B0030A3}"/>
              </a:ext>
            </a:extLst>
          </p:cNvPr>
          <p:cNvSpPr/>
          <p:nvPr/>
        </p:nvSpPr>
        <p:spPr>
          <a:xfrm>
            <a:off x="2440881" y="2960007"/>
            <a:ext cx="197594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BD0FD25-23C3-4FE8-B2CC-2EE0A5821009}"/>
              </a:ext>
            </a:extLst>
          </p:cNvPr>
          <p:cNvSpPr/>
          <p:nvPr/>
        </p:nvSpPr>
        <p:spPr>
          <a:xfrm>
            <a:off x="4589253" y="2953710"/>
            <a:ext cx="3510951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5D3D0275-F25D-48DF-985A-A25E44CFDED9}"/>
              </a:ext>
            </a:extLst>
          </p:cNvPr>
          <p:cNvSpPr/>
          <p:nvPr/>
        </p:nvSpPr>
        <p:spPr>
          <a:xfrm>
            <a:off x="8272628" y="2950272"/>
            <a:ext cx="3847485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38D1734-F9A7-48BF-859A-E0EE840F23F8}"/>
              </a:ext>
            </a:extLst>
          </p:cNvPr>
          <p:cNvCxnSpPr>
            <a:cxnSpLocks/>
          </p:cNvCxnSpPr>
          <p:nvPr/>
        </p:nvCxnSpPr>
        <p:spPr>
          <a:xfrm>
            <a:off x="3371503" y="2682280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B94385F-0F86-4116-BD67-45C5A8033BA0}"/>
              </a:ext>
            </a:extLst>
          </p:cNvPr>
          <p:cNvCxnSpPr/>
          <p:nvPr/>
        </p:nvCxnSpPr>
        <p:spPr>
          <a:xfrm>
            <a:off x="3371503" y="2682280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C892A61-7714-44F9-82E7-D1163EBA069D}"/>
              </a:ext>
            </a:extLst>
          </p:cNvPr>
          <p:cNvCxnSpPr>
            <a:cxnSpLocks/>
          </p:cNvCxnSpPr>
          <p:nvPr/>
        </p:nvCxnSpPr>
        <p:spPr>
          <a:xfrm>
            <a:off x="6037811" y="2682280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8F84981-2443-4E66-B09F-46C45FD49308}"/>
              </a:ext>
            </a:extLst>
          </p:cNvPr>
          <p:cNvCxnSpPr/>
          <p:nvPr/>
        </p:nvCxnSpPr>
        <p:spPr>
          <a:xfrm>
            <a:off x="6050967" y="2679508"/>
            <a:ext cx="40233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D7CB1F0-48CE-44A4-A287-F280E34EDFAF}"/>
              </a:ext>
            </a:extLst>
          </p:cNvPr>
          <p:cNvCxnSpPr>
            <a:cxnSpLocks/>
          </p:cNvCxnSpPr>
          <p:nvPr/>
        </p:nvCxnSpPr>
        <p:spPr>
          <a:xfrm>
            <a:off x="10051473" y="2696044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2C595E3-5AB0-45B2-8C5E-CB910EAD1D85}"/>
              </a:ext>
            </a:extLst>
          </p:cNvPr>
          <p:cNvCxnSpPr>
            <a:cxnSpLocks/>
          </p:cNvCxnSpPr>
          <p:nvPr/>
        </p:nvCxnSpPr>
        <p:spPr>
          <a:xfrm>
            <a:off x="6056509" y="3454003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ộp Văn bản 30">
            <a:extLst>
              <a:ext uri="{FF2B5EF4-FFF2-40B4-BE49-F238E27FC236}">
                <a16:creationId xmlns="" xmlns:a16="http://schemas.microsoft.com/office/drawing/2014/main" id="{153FCAD4-865F-4E2D-BF8F-91A8D18796A4}"/>
              </a:ext>
            </a:extLst>
          </p:cNvPr>
          <p:cNvSpPr txBox="1"/>
          <p:nvPr/>
        </p:nvSpPr>
        <p:spPr>
          <a:xfrm>
            <a:off x="3699157" y="3666383"/>
            <a:ext cx="49405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/>
              <a:t>quá</a:t>
            </a:r>
            <a:r>
              <a:rPr lang="fr-FR" sz="2500" dirty="0"/>
              <a:t> </a:t>
            </a:r>
            <a:r>
              <a:rPr lang="fr-FR" sz="2500" dirty="0" err="1"/>
              <a:t>trình</a:t>
            </a:r>
            <a:r>
              <a:rPr lang="fr-FR" sz="2500" dirty="0"/>
              <a:t> </a:t>
            </a:r>
            <a:r>
              <a:rPr lang="fr-FR" sz="2500" dirty="0" err="1"/>
              <a:t>kết</a:t>
            </a:r>
            <a:r>
              <a:rPr lang="fr-FR" sz="2500" dirty="0"/>
              <a:t> </a:t>
            </a:r>
            <a:r>
              <a:rPr lang="fr-FR" sz="2500" dirty="0" err="1"/>
              <a:t>hợp</a:t>
            </a:r>
            <a:r>
              <a:rPr lang="fr-FR" sz="2500" dirty="0"/>
              <a:t> </a:t>
            </a:r>
            <a:r>
              <a:rPr lang="fr-FR" sz="2500" dirty="0" err="1"/>
              <a:t>nhiều</a:t>
            </a:r>
            <a:r>
              <a:rPr lang="fr-FR" sz="2500" dirty="0"/>
              <a:t> </a:t>
            </a:r>
            <a:r>
              <a:rPr lang="fr-FR" sz="2500" dirty="0" err="1"/>
              <a:t>phân</a:t>
            </a:r>
            <a:r>
              <a:rPr lang="fr-FR" sz="2500" dirty="0"/>
              <a:t> </a:t>
            </a:r>
            <a:r>
              <a:rPr lang="fr-FR" sz="2500" dirty="0" err="1"/>
              <a:t>tử</a:t>
            </a:r>
            <a:r>
              <a:rPr lang="fr-FR" sz="2500" dirty="0"/>
              <a:t> </a:t>
            </a:r>
            <a:r>
              <a:rPr lang="fr-FR" sz="2500" dirty="0" err="1"/>
              <a:t>nhỏ</a:t>
            </a:r>
            <a:r>
              <a:rPr lang="fr-FR" sz="2500" dirty="0"/>
              <a:t> (</a:t>
            </a:r>
            <a:r>
              <a:rPr lang="fr-FR" sz="2500" dirty="0" err="1" smtClean="0"/>
              <a:t>monome</a:t>
            </a:r>
            <a:r>
              <a:rPr lang="fr-FR" sz="2500" dirty="0" smtClean="0"/>
              <a:t>) </a:t>
            </a:r>
            <a:r>
              <a:rPr lang="fr-FR" sz="2500" dirty="0" err="1"/>
              <a:t>giống</a:t>
            </a:r>
            <a:r>
              <a:rPr lang="fr-FR" sz="2500" dirty="0"/>
              <a:t> </a:t>
            </a:r>
            <a:r>
              <a:rPr lang="fr-FR" sz="2500" dirty="0" err="1"/>
              <a:t>nhau</a:t>
            </a:r>
            <a:r>
              <a:rPr lang="fr-FR" sz="2500" dirty="0"/>
              <a:t> </a:t>
            </a:r>
            <a:r>
              <a:rPr lang="fr-FR" sz="2500" dirty="0" err="1"/>
              <a:t>hoặc</a:t>
            </a:r>
            <a:r>
              <a:rPr lang="fr-FR" sz="2500" dirty="0"/>
              <a:t> </a:t>
            </a:r>
            <a:r>
              <a:rPr lang="fr-FR" sz="2500" dirty="0" err="1"/>
              <a:t>tương</a:t>
            </a:r>
            <a:r>
              <a:rPr lang="fr-FR" sz="2500" dirty="0"/>
              <a:t> </a:t>
            </a:r>
            <a:r>
              <a:rPr lang="fr-FR" sz="2500" dirty="0" err="1"/>
              <a:t>tự</a:t>
            </a:r>
            <a:r>
              <a:rPr lang="fr-FR" sz="2500" dirty="0"/>
              <a:t> </a:t>
            </a:r>
            <a:r>
              <a:rPr lang="fr-FR" sz="2500" dirty="0" err="1"/>
              <a:t>nhau</a:t>
            </a:r>
            <a:r>
              <a:rPr lang="fr-FR" sz="2500" dirty="0"/>
              <a:t> </a:t>
            </a:r>
            <a:r>
              <a:rPr lang="fr-FR" sz="2500" dirty="0" err="1"/>
              <a:t>thành</a:t>
            </a:r>
            <a:r>
              <a:rPr lang="fr-FR" sz="2500" dirty="0"/>
              <a:t> </a:t>
            </a:r>
            <a:r>
              <a:rPr lang="fr-FR" sz="2500" dirty="0" err="1"/>
              <a:t>phân</a:t>
            </a:r>
            <a:r>
              <a:rPr lang="fr-FR" sz="2500" dirty="0"/>
              <a:t> </a:t>
            </a:r>
            <a:r>
              <a:rPr lang="fr-FR" sz="2500" dirty="0" err="1"/>
              <a:t>tử</a:t>
            </a:r>
            <a:r>
              <a:rPr lang="fr-FR" sz="2500" dirty="0"/>
              <a:t> </a:t>
            </a:r>
            <a:r>
              <a:rPr lang="fr-FR" sz="2500" dirty="0" err="1"/>
              <a:t>lớn</a:t>
            </a:r>
            <a:r>
              <a:rPr lang="fr-FR" sz="2500" dirty="0"/>
              <a:t>.</a:t>
            </a:r>
            <a:endParaRPr lang="en-US" sz="2500" dirty="0"/>
          </a:p>
        </p:txBody>
      </p:sp>
      <p:sp>
        <p:nvSpPr>
          <p:cNvPr id="45" name="Hộp Văn bản 30">
            <a:extLst>
              <a:ext uri="{FF2B5EF4-FFF2-40B4-BE49-F238E27FC236}">
                <a16:creationId xmlns="" xmlns:a16="http://schemas.microsoft.com/office/drawing/2014/main" id="{4891EF0E-C8FE-43C5-92F9-B3AF147EC6EC}"/>
              </a:ext>
            </a:extLst>
          </p:cNvPr>
          <p:cNvSpPr txBox="1"/>
          <p:nvPr/>
        </p:nvSpPr>
        <p:spPr>
          <a:xfrm>
            <a:off x="4014009" y="4962499"/>
            <a:ext cx="15579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CH</a:t>
            </a:r>
            <a:r>
              <a:rPr lang="fr-FR" sz="2500" baseline="-25000" dirty="0"/>
              <a:t>2</a:t>
            </a:r>
            <a:r>
              <a:rPr lang="fr-FR" sz="2500" dirty="0"/>
              <a:t>=CH</a:t>
            </a:r>
            <a:r>
              <a:rPr lang="fr-FR" sz="2500" baseline="-25000" dirty="0"/>
              <a:t>2</a:t>
            </a:r>
            <a:r>
              <a:rPr lang="fr-FR" sz="2500" dirty="0"/>
              <a:t> </a:t>
            </a:r>
            <a:endParaRPr lang="en-US" sz="2500" dirty="0"/>
          </a:p>
        </p:txBody>
      </p:sp>
      <p:sp>
        <p:nvSpPr>
          <p:cNvPr id="46" name="Hộp Văn bản 30">
            <a:extLst>
              <a:ext uri="{FF2B5EF4-FFF2-40B4-BE49-F238E27FC236}">
                <a16:creationId xmlns="" xmlns:a16="http://schemas.microsoft.com/office/drawing/2014/main" id="{6712DE0A-E366-4384-8127-E96D72DB2794}"/>
              </a:ext>
            </a:extLst>
          </p:cNvPr>
          <p:cNvSpPr txBox="1"/>
          <p:nvPr/>
        </p:nvSpPr>
        <p:spPr>
          <a:xfrm>
            <a:off x="3811212" y="4951672"/>
            <a:ext cx="4388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FF00"/>
                </a:solidFill>
              </a:rPr>
              <a:t>n</a:t>
            </a:r>
            <a:endParaRPr lang="en-US" sz="2500" b="1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5AECE74-AF7A-41CA-9BCD-1D20AB027073}"/>
              </a:ext>
            </a:extLst>
          </p:cNvPr>
          <p:cNvGrpSpPr/>
          <p:nvPr/>
        </p:nvGrpSpPr>
        <p:grpSpPr>
          <a:xfrm>
            <a:off x="5558448" y="4750580"/>
            <a:ext cx="1064029" cy="477054"/>
            <a:chOff x="4416829" y="4806254"/>
            <a:chExt cx="1064029" cy="47705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D924A15A-9322-492F-9023-63A5708B178E}"/>
                </a:ext>
              </a:extLst>
            </p:cNvPr>
            <p:cNvCxnSpPr>
              <a:cxnSpLocks/>
            </p:cNvCxnSpPr>
            <p:nvPr/>
          </p:nvCxnSpPr>
          <p:spPr>
            <a:xfrm>
              <a:off x="4416829" y="5270269"/>
              <a:ext cx="10640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Hộp Văn bản 30">
              <a:extLst>
                <a:ext uri="{FF2B5EF4-FFF2-40B4-BE49-F238E27FC236}">
                  <a16:creationId xmlns="" xmlns:a16="http://schemas.microsoft.com/office/drawing/2014/main" id="{3DC8EF20-2F24-4A75-882D-A3BD5F985C54}"/>
                </a:ext>
              </a:extLst>
            </p:cNvPr>
            <p:cNvSpPr txBox="1"/>
            <p:nvPr/>
          </p:nvSpPr>
          <p:spPr>
            <a:xfrm>
              <a:off x="4421329" y="4806254"/>
              <a:ext cx="10595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err="1"/>
                <a:t>t</a:t>
              </a:r>
              <a:r>
                <a:rPr lang="fr-FR" sz="2500" baseline="30000" dirty="0" err="1"/>
                <a:t>o</a:t>
              </a:r>
              <a:r>
                <a:rPr lang="fr-FR" sz="2500" dirty="0" err="1"/>
                <a:t>,xt,p</a:t>
              </a:r>
              <a:endParaRPr lang="en-US" sz="2500" dirty="0"/>
            </a:p>
          </p:txBody>
        </p:sp>
      </p:grpSp>
      <p:sp>
        <p:nvSpPr>
          <p:cNvPr id="48" name="Hộp Văn bản 30">
            <a:extLst>
              <a:ext uri="{FF2B5EF4-FFF2-40B4-BE49-F238E27FC236}">
                <a16:creationId xmlns="" xmlns:a16="http://schemas.microsoft.com/office/drawing/2014/main" id="{5FB2C4E9-F171-4B4F-B9BA-0E2E48E560C5}"/>
              </a:ext>
            </a:extLst>
          </p:cNvPr>
          <p:cNvSpPr txBox="1"/>
          <p:nvPr/>
        </p:nvSpPr>
        <p:spPr>
          <a:xfrm>
            <a:off x="6622477" y="4951672"/>
            <a:ext cx="2134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(-CH</a:t>
            </a:r>
            <a:r>
              <a:rPr lang="fr-FR" sz="2500" baseline="-25000" dirty="0"/>
              <a:t>2</a:t>
            </a:r>
            <a:r>
              <a:rPr lang="fr-FR" sz="2500" dirty="0"/>
              <a:t>-CH</a:t>
            </a:r>
            <a:r>
              <a:rPr lang="fr-FR" sz="2500" baseline="-25000" dirty="0"/>
              <a:t>2</a:t>
            </a:r>
            <a:r>
              <a:rPr lang="fr-FR" sz="2500" dirty="0"/>
              <a:t>-)</a:t>
            </a:r>
            <a:r>
              <a:rPr lang="fr-FR" sz="2500" b="1" baseline="-25000" dirty="0">
                <a:solidFill>
                  <a:srgbClr val="FFFF00"/>
                </a:solidFill>
              </a:rPr>
              <a:t>n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49" name="Hộp Văn bản 30">
            <a:extLst>
              <a:ext uri="{FF2B5EF4-FFF2-40B4-BE49-F238E27FC236}">
                <a16:creationId xmlns="" xmlns:a16="http://schemas.microsoft.com/office/drawing/2014/main" id="{4BC790C0-3AA7-4A38-89C5-A2C6A43FFFF2}"/>
              </a:ext>
            </a:extLst>
          </p:cNvPr>
          <p:cNvSpPr txBox="1"/>
          <p:nvPr/>
        </p:nvSpPr>
        <p:spPr>
          <a:xfrm>
            <a:off x="166774" y="3686066"/>
            <a:ext cx="3379471" cy="201593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500" b="1" dirty="0" err="1"/>
              <a:t>Điều</a:t>
            </a:r>
            <a:r>
              <a:rPr lang="fr-FR" sz="2500" b="1" dirty="0"/>
              <a:t> </a:t>
            </a:r>
            <a:r>
              <a:rPr lang="fr-FR" sz="2500" b="1" dirty="0" err="1"/>
              <a:t>kiện</a:t>
            </a:r>
            <a:r>
              <a:rPr lang="fr-FR" sz="2500" b="1" dirty="0"/>
              <a:t> </a:t>
            </a:r>
            <a:r>
              <a:rPr lang="fr-FR" sz="2500" b="1" dirty="0" err="1"/>
              <a:t>monomer</a:t>
            </a:r>
            <a:r>
              <a:rPr lang="fr-FR" sz="2500" b="1" dirty="0"/>
              <a:t> </a:t>
            </a:r>
            <a:r>
              <a:rPr lang="fr-FR" sz="2500" b="1" dirty="0" err="1"/>
              <a:t>tham</a:t>
            </a:r>
            <a:r>
              <a:rPr lang="fr-FR" sz="2500" b="1" dirty="0"/>
              <a:t> </a:t>
            </a:r>
            <a:r>
              <a:rPr lang="fr-FR" sz="2500" b="1" dirty="0" err="1"/>
              <a:t>gia</a:t>
            </a:r>
            <a:r>
              <a:rPr lang="fr-FR" sz="2500" b="1" dirty="0"/>
              <a:t> </a:t>
            </a:r>
            <a:r>
              <a:rPr lang="fr-FR" sz="2500" b="1" dirty="0" err="1" smtClean="0"/>
              <a:t>phản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ứng</a:t>
            </a:r>
            <a:r>
              <a:rPr lang="fr-FR" sz="2500" b="1" dirty="0" smtClean="0"/>
              <a:t> </a:t>
            </a:r>
            <a:r>
              <a:rPr lang="fr-FR" sz="2500" b="1" dirty="0" err="1"/>
              <a:t>trùng</a:t>
            </a:r>
            <a:r>
              <a:rPr lang="fr-FR" sz="2500" b="1" dirty="0"/>
              <a:t> </a:t>
            </a:r>
            <a:r>
              <a:rPr lang="fr-FR" sz="2500" b="1" dirty="0" err="1"/>
              <a:t>hợp</a:t>
            </a:r>
            <a:r>
              <a:rPr lang="fr-FR" sz="2500" b="1" dirty="0"/>
              <a:t>: </a:t>
            </a:r>
            <a:r>
              <a:rPr lang="fr-FR" sz="2500" i="1" dirty="0" err="1"/>
              <a:t>monome</a:t>
            </a:r>
            <a:r>
              <a:rPr lang="fr-FR" sz="2500" i="1" dirty="0"/>
              <a:t> </a:t>
            </a:r>
            <a:r>
              <a:rPr lang="fr-FR" sz="2500" i="1" dirty="0" err="1"/>
              <a:t>có</a:t>
            </a:r>
            <a:r>
              <a:rPr lang="fr-FR" sz="2500" i="1" dirty="0"/>
              <a:t> </a:t>
            </a:r>
            <a:r>
              <a:rPr lang="fr-FR" sz="2500" i="1" dirty="0" err="1" smtClean="0"/>
              <a:t>liên</a:t>
            </a:r>
            <a:r>
              <a:rPr lang="fr-FR" sz="2500" i="1" dirty="0" smtClean="0"/>
              <a:t> </a:t>
            </a:r>
            <a:r>
              <a:rPr lang="fr-FR" sz="2500" i="1" dirty="0" err="1" smtClean="0"/>
              <a:t>kết</a:t>
            </a:r>
            <a:r>
              <a:rPr lang="fr-FR" sz="2500" i="1" dirty="0" smtClean="0"/>
              <a:t> </a:t>
            </a:r>
            <a:r>
              <a:rPr lang="fr-FR" sz="2500" i="1" dirty="0" err="1"/>
              <a:t>bội</a:t>
            </a:r>
            <a:r>
              <a:rPr lang="fr-FR" sz="2500" i="1" dirty="0"/>
              <a:t> </a:t>
            </a:r>
            <a:r>
              <a:rPr lang="fr-FR" sz="2500" i="1" dirty="0" err="1"/>
              <a:t>hoặc</a:t>
            </a:r>
            <a:r>
              <a:rPr lang="fr-FR" sz="2500" i="1" dirty="0"/>
              <a:t> </a:t>
            </a:r>
            <a:r>
              <a:rPr lang="fr-FR" sz="2500" i="1" dirty="0" err="1"/>
              <a:t>vòng</a:t>
            </a:r>
            <a:r>
              <a:rPr lang="fr-FR" sz="2500" i="1" dirty="0"/>
              <a:t> </a:t>
            </a:r>
            <a:r>
              <a:rPr lang="fr-FR" sz="2500" i="1" dirty="0" err="1"/>
              <a:t>kém</a:t>
            </a:r>
            <a:r>
              <a:rPr lang="fr-FR" sz="2500" i="1" dirty="0"/>
              <a:t> </a:t>
            </a:r>
            <a:r>
              <a:rPr lang="fr-FR" sz="2500" i="1" dirty="0" err="1"/>
              <a:t>bền</a:t>
            </a:r>
            <a:r>
              <a:rPr lang="fr-FR" sz="2500" i="1" dirty="0"/>
              <a:t>.</a:t>
            </a:r>
            <a:endParaRPr lang="en-US" sz="2500" dirty="0"/>
          </a:p>
        </p:txBody>
      </p:sp>
      <p:sp>
        <p:nvSpPr>
          <p:cNvPr id="50" name="Hộp Văn bản 30">
            <a:extLst>
              <a:ext uri="{FF2B5EF4-FFF2-40B4-BE49-F238E27FC236}">
                <a16:creationId xmlns="" xmlns:a16="http://schemas.microsoft.com/office/drawing/2014/main" id="{CEBF0F62-490E-42C7-8349-518214DB4583}"/>
              </a:ext>
            </a:extLst>
          </p:cNvPr>
          <p:cNvSpPr txBox="1"/>
          <p:nvPr/>
        </p:nvSpPr>
        <p:spPr>
          <a:xfrm>
            <a:off x="3435929" y="5511326"/>
            <a:ext cx="86064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b="1" dirty="0" err="1"/>
              <a:t>Đồng</a:t>
            </a:r>
            <a:r>
              <a:rPr lang="fr-FR" sz="2500" b="1" dirty="0"/>
              <a:t> </a:t>
            </a:r>
            <a:r>
              <a:rPr lang="fr-FR" sz="2500" b="1" dirty="0" err="1"/>
              <a:t>trùng</a:t>
            </a:r>
            <a:r>
              <a:rPr lang="fr-FR" sz="2500" b="1" dirty="0"/>
              <a:t> </a:t>
            </a:r>
            <a:r>
              <a:rPr lang="fr-FR" sz="2500" b="1" dirty="0" err="1"/>
              <a:t>hợp</a:t>
            </a:r>
            <a:r>
              <a:rPr lang="fr-FR" sz="2500" b="1" dirty="0"/>
              <a:t>: </a:t>
            </a:r>
            <a:r>
              <a:rPr lang="fr-FR" sz="2500" i="1" dirty="0" err="1"/>
              <a:t>trùng</a:t>
            </a:r>
            <a:r>
              <a:rPr lang="fr-FR" sz="2500" i="1" dirty="0"/>
              <a:t> </a:t>
            </a:r>
            <a:r>
              <a:rPr lang="fr-FR" sz="2500" i="1" dirty="0" err="1"/>
              <a:t>hợp</a:t>
            </a:r>
            <a:r>
              <a:rPr lang="fr-FR" sz="2500" i="1" dirty="0"/>
              <a:t> </a:t>
            </a:r>
            <a:r>
              <a:rPr lang="fr-FR" sz="2500" i="1" dirty="0" err="1"/>
              <a:t>một</a:t>
            </a:r>
            <a:r>
              <a:rPr lang="fr-FR" sz="2500" i="1" dirty="0"/>
              <a:t> </a:t>
            </a:r>
            <a:r>
              <a:rPr lang="fr-FR" sz="2500" i="1" dirty="0" err="1"/>
              <a:t>hỗn</a:t>
            </a:r>
            <a:r>
              <a:rPr lang="fr-FR" sz="2500" i="1" dirty="0"/>
              <a:t> </a:t>
            </a:r>
            <a:r>
              <a:rPr lang="fr-FR" sz="2500" i="1" dirty="0" err="1"/>
              <a:t>hợp</a:t>
            </a:r>
            <a:r>
              <a:rPr lang="fr-FR" sz="2500" i="1" dirty="0"/>
              <a:t> </a:t>
            </a:r>
            <a:r>
              <a:rPr lang="fr-FR" sz="2500" i="1" dirty="0" err="1"/>
              <a:t>các</a:t>
            </a:r>
            <a:r>
              <a:rPr lang="fr-FR" sz="2500" i="1" dirty="0"/>
              <a:t> </a:t>
            </a:r>
            <a:r>
              <a:rPr lang="fr-FR" sz="2500" i="1" dirty="0" err="1"/>
              <a:t>monome</a:t>
            </a:r>
            <a:r>
              <a:rPr lang="fr-FR" sz="2500" i="1" dirty="0"/>
              <a:t>.</a:t>
            </a:r>
            <a:endParaRPr lang="en-US" sz="2500" dirty="0"/>
          </a:p>
        </p:txBody>
      </p:sp>
      <p:sp>
        <p:nvSpPr>
          <p:cNvPr id="54" name="Hộp Văn bản 30">
            <a:extLst>
              <a:ext uri="{FF2B5EF4-FFF2-40B4-BE49-F238E27FC236}">
                <a16:creationId xmlns="" xmlns:a16="http://schemas.microsoft.com/office/drawing/2014/main" id="{9E9E5319-394D-4D35-AFD0-B1ED749B2D1F}"/>
              </a:ext>
            </a:extLst>
          </p:cNvPr>
          <p:cNvSpPr txBox="1"/>
          <p:nvPr/>
        </p:nvSpPr>
        <p:spPr>
          <a:xfrm>
            <a:off x="359180" y="5988380"/>
            <a:ext cx="3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FF00"/>
                </a:solidFill>
              </a:rPr>
              <a:t>n</a:t>
            </a:r>
            <a:r>
              <a:rPr lang="fr-FR" sz="2500" dirty="0"/>
              <a:t>CH</a:t>
            </a:r>
            <a:r>
              <a:rPr lang="fr-FR" sz="2500" baseline="-25000" dirty="0"/>
              <a:t>2</a:t>
            </a:r>
            <a:r>
              <a:rPr lang="fr-FR" sz="2500" dirty="0"/>
              <a:t>=CH-CH=CH</a:t>
            </a:r>
            <a:r>
              <a:rPr lang="fr-FR" sz="2500" baseline="-25000" dirty="0"/>
              <a:t>2</a:t>
            </a:r>
            <a:r>
              <a:rPr lang="fr-FR" sz="2500" dirty="0"/>
              <a:t> </a:t>
            </a:r>
            <a:endParaRPr lang="en-US" sz="2500" dirty="0"/>
          </a:p>
        </p:txBody>
      </p:sp>
      <p:sp>
        <p:nvSpPr>
          <p:cNvPr id="55" name="Hộp Văn bản 30">
            <a:extLst>
              <a:ext uri="{FF2B5EF4-FFF2-40B4-BE49-F238E27FC236}">
                <a16:creationId xmlns="" xmlns:a16="http://schemas.microsoft.com/office/drawing/2014/main" id="{87F9E1EA-6074-4AF2-940C-B94D8A26514A}"/>
              </a:ext>
            </a:extLst>
          </p:cNvPr>
          <p:cNvSpPr txBox="1"/>
          <p:nvPr/>
        </p:nvSpPr>
        <p:spPr>
          <a:xfrm>
            <a:off x="3280930" y="6020899"/>
            <a:ext cx="530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+</a:t>
            </a:r>
            <a:endParaRPr lang="en-US" sz="2500" dirty="0"/>
          </a:p>
        </p:txBody>
      </p:sp>
      <p:sp>
        <p:nvSpPr>
          <p:cNvPr id="56" name="Hộp Văn bản 30">
            <a:extLst>
              <a:ext uri="{FF2B5EF4-FFF2-40B4-BE49-F238E27FC236}">
                <a16:creationId xmlns="" xmlns:a16="http://schemas.microsoft.com/office/drawing/2014/main" id="{7ACF580F-6946-431B-BF92-74BB007FC271}"/>
              </a:ext>
            </a:extLst>
          </p:cNvPr>
          <p:cNvSpPr txBox="1"/>
          <p:nvPr/>
        </p:nvSpPr>
        <p:spPr>
          <a:xfrm>
            <a:off x="3643737" y="6008381"/>
            <a:ext cx="24744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FF00"/>
                </a:solidFill>
              </a:rPr>
              <a:t>n</a:t>
            </a:r>
            <a:r>
              <a:rPr lang="fr-FR" sz="2500" dirty="0"/>
              <a:t>C</a:t>
            </a:r>
            <a:r>
              <a:rPr lang="fr-FR" sz="2500" baseline="-25000" dirty="0"/>
              <a:t>6</a:t>
            </a:r>
            <a:r>
              <a:rPr lang="fr-FR" sz="2500" dirty="0"/>
              <a:t>H</a:t>
            </a:r>
            <a:r>
              <a:rPr lang="fr-FR" sz="2500" baseline="-25000" dirty="0"/>
              <a:t>5</a:t>
            </a:r>
            <a:r>
              <a:rPr lang="fr-FR" sz="2500" dirty="0"/>
              <a:t>-CH=CH</a:t>
            </a:r>
            <a:r>
              <a:rPr lang="fr-FR" sz="2500" baseline="-25000" dirty="0"/>
              <a:t>2</a:t>
            </a:r>
            <a:r>
              <a:rPr lang="fr-FR" sz="2500" dirty="0"/>
              <a:t> </a:t>
            </a:r>
            <a:endParaRPr lang="en-US" sz="2500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E5FF10-05F4-459A-B049-2121BDAA77A9}"/>
              </a:ext>
            </a:extLst>
          </p:cNvPr>
          <p:cNvGrpSpPr/>
          <p:nvPr/>
        </p:nvGrpSpPr>
        <p:grpSpPr>
          <a:xfrm>
            <a:off x="6139985" y="5793456"/>
            <a:ext cx="1064029" cy="477054"/>
            <a:chOff x="4416829" y="4806254"/>
            <a:chExt cx="1064029" cy="477054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="" xmlns:a16="http://schemas.microsoft.com/office/drawing/2014/main" id="{6FEAC334-16C5-4767-81C2-554004035184}"/>
                </a:ext>
              </a:extLst>
            </p:cNvPr>
            <p:cNvCxnSpPr>
              <a:cxnSpLocks/>
            </p:cNvCxnSpPr>
            <p:nvPr/>
          </p:nvCxnSpPr>
          <p:spPr>
            <a:xfrm>
              <a:off x="4416829" y="5270269"/>
              <a:ext cx="10640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Hộp Văn bản 30">
              <a:extLst>
                <a:ext uri="{FF2B5EF4-FFF2-40B4-BE49-F238E27FC236}">
                  <a16:creationId xmlns="" xmlns:a16="http://schemas.microsoft.com/office/drawing/2014/main" id="{09F252D0-B409-41A8-88AA-87A41A8FA622}"/>
                </a:ext>
              </a:extLst>
            </p:cNvPr>
            <p:cNvSpPr txBox="1"/>
            <p:nvPr/>
          </p:nvSpPr>
          <p:spPr>
            <a:xfrm>
              <a:off x="4421329" y="4806254"/>
              <a:ext cx="10595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err="1"/>
                <a:t>t</a:t>
              </a:r>
              <a:r>
                <a:rPr lang="fr-FR" sz="2500" baseline="30000" dirty="0" err="1"/>
                <a:t>o</a:t>
              </a:r>
              <a:r>
                <a:rPr lang="fr-FR" sz="2500" dirty="0" err="1"/>
                <a:t>,xt,p</a:t>
              </a:r>
              <a:endParaRPr lang="en-US" sz="2500" dirty="0"/>
            </a:p>
          </p:txBody>
        </p:sp>
      </p:grpSp>
      <p:sp>
        <p:nvSpPr>
          <p:cNvPr id="60" name="Hộp Văn bản 30">
            <a:extLst>
              <a:ext uri="{FF2B5EF4-FFF2-40B4-BE49-F238E27FC236}">
                <a16:creationId xmlns="" xmlns:a16="http://schemas.microsoft.com/office/drawing/2014/main" id="{54AD6935-DABE-4EF4-81F8-A199F6825C83}"/>
              </a:ext>
            </a:extLst>
          </p:cNvPr>
          <p:cNvSpPr txBox="1"/>
          <p:nvPr/>
        </p:nvSpPr>
        <p:spPr>
          <a:xfrm>
            <a:off x="7082287" y="6028761"/>
            <a:ext cx="3075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/>
              <a:t>(</a:t>
            </a:r>
            <a:r>
              <a:rPr lang="fr-FR" sz="2500" b="1" dirty="0">
                <a:solidFill>
                  <a:srgbClr val="FFFF00"/>
                </a:solidFill>
              </a:rPr>
              <a:t>-</a:t>
            </a:r>
            <a:r>
              <a:rPr lang="fr-FR" sz="2500" dirty="0" smtClean="0"/>
              <a:t>CH</a:t>
            </a:r>
            <a:r>
              <a:rPr lang="fr-FR" sz="2500" baseline="-25000" dirty="0" smtClean="0"/>
              <a:t>2</a:t>
            </a:r>
            <a:r>
              <a:rPr lang="fr-FR" sz="2500" dirty="0" smtClean="0"/>
              <a:t>-CH=CH-CH</a:t>
            </a:r>
            <a:r>
              <a:rPr lang="fr-FR" sz="2500" baseline="-25000" dirty="0" smtClean="0"/>
              <a:t>2</a:t>
            </a:r>
            <a:r>
              <a:rPr lang="fr-FR" sz="2500" b="1" dirty="0" smtClean="0">
                <a:solidFill>
                  <a:srgbClr val="FFFF00"/>
                </a:solidFill>
              </a:rPr>
              <a:t>- </a:t>
            </a:r>
            <a:r>
              <a:rPr lang="fr-FR" sz="2500" dirty="0" smtClean="0"/>
              <a:t>  </a:t>
            </a:r>
            <a:endParaRPr lang="en-US" sz="2500" dirty="0"/>
          </a:p>
        </p:txBody>
      </p:sp>
      <p:sp>
        <p:nvSpPr>
          <p:cNvPr id="61" name="Hộp Văn bản 30">
            <a:extLst>
              <a:ext uri="{FF2B5EF4-FFF2-40B4-BE49-F238E27FC236}">
                <a16:creationId xmlns="" xmlns:a16="http://schemas.microsoft.com/office/drawing/2014/main" id="{FA7AAED6-F366-45DC-9A82-72F63E68E628}"/>
              </a:ext>
            </a:extLst>
          </p:cNvPr>
          <p:cNvSpPr txBox="1"/>
          <p:nvPr/>
        </p:nvSpPr>
        <p:spPr>
          <a:xfrm>
            <a:off x="9901488" y="6047813"/>
            <a:ext cx="2474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CH-CH</a:t>
            </a:r>
            <a:r>
              <a:rPr lang="fr-FR" sz="2500" baseline="-25000" dirty="0"/>
              <a:t>2</a:t>
            </a:r>
            <a:r>
              <a:rPr lang="fr-FR" sz="2500" b="1" dirty="0">
                <a:solidFill>
                  <a:srgbClr val="FFFF00"/>
                </a:solidFill>
              </a:rPr>
              <a:t>-</a:t>
            </a:r>
            <a:r>
              <a:rPr lang="fr-FR" sz="2500" b="1" dirty="0"/>
              <a:t>)</a:t>
            </a:r>
            <a:r>
              <a:rPr lang="fr-FR" sz="2500" b="1" baseline="-25000" dirty="0">
                <a:solidFill>
                  <a:srgbClr val="FFFF00"/>
                </a:solidFill>
              </a:rPr>
              <a:t>n</a:t>
            </a:r>
            <a:r>
              <a:rPr lang="fr-FR" sz="2500" baseline="-25000" dirty="0"/>
              <a:t> </a:t>
            </a:r>
          </a:p>
          <a:p>
            <a:r>
              <a:rPr lang="fr-FR" sz="2500" dirty="0"/>
              <a:t>C</a:t>
            </a:r>
            <a:r>
              <a:rPr lang="fr-FR" sz="2500" baseline="-25000" dirty="0"/>
              <a:t>6</a:t>
            </a:r>
            <a:r>
              <a:rPr lang="fr-FR" sz="2500" dirty="0"/>
              <a:t>H</a:t>
            </a:r>
            <a:r>
              <a:rPr lang="fr-FR" sz="2500" baseline="-25000" dirty="0"/>
              <a:t>5</a:t>
            </a:r>
            <a:endParaRPr lang="en-US" sz="25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41FF266-466E-4268-BB0A-B26A455481D7}"/>
              </a:ext>
            </a:extLst>
          </p:cNvPr>
          <p:cNvCxnSpPr/>
          <p:nvPr/>
        </p:nvCxnSpPr>
        <p:spPr>
          <a:xfrm>
            <a:off x="10044885" y="6417425"/>
            <a:ext cx="0" cy="91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C64588B-65CD-44FD-BE56-7659F70DB585}"/>
              </a:ext>
            </a:extLst>
          </p:cNvPr>
          <p:cNvSpPr txBox="1"/>
          <p:nvPr/>
        </p:nvSpPr>
        <p:spPr>
          <a:xfrm>
            <a:off x="4680064" y="196612"/>
            <a:ext cx="17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A399F55-97B8-4855-AA92-DCC8A1E99D11}"/>
              </a:ext>
            </a:extLst>
          </p:cNvPr>
          <p:cNvSpPr txBox="1"/>
          <p:nvPr/>
        </p:nvSpPr>
        <p:spPr>
          <a:xfrm>
            <a:off x="6536223" y="196434"/>
            <a:ext cx="3013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72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 animBg="1"/>
      <p:bldP spid="50" grpId="0"/>
      <p:bldP spid="54" grpId="0"/>
      <p:bldP spid="55" grpId="0"/>
      <p:bldP spid="56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86AFD3-5099-4709-8CB4-7160D49D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" y="1525031"/>
            <a:ext cx="2258291" cy="746875"/>
          </a:xfrm>
        </p:spPr>
        <p:txBody>
          <a:bodyPr>
            <a:normAutofit fontScale="90000"/>
          </a:bodyPr>
          <a:lstStyle/>
          <a:p>
            <a:r>
              <a:rPr lang="en-US" dirty="0"/>
              <a:t>POLIME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0E9DFA7-4459-4897-8D37-C33C619AFE03}"/>
              </a:ext>
            </a:extLst>
          </p:cNvPr>
          <p:cNvSpPr/>
          <p:nvPr/>
        </p:nvSpPr>
        <p:spPr>
          <a:xfrm>
            <a:off x="2139350" y="187817"/>
            <a:ext cx="2277479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polime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7105C64B-6949-41E9-A02C-089B12FFA1AF}"/>
              </a:ext>
            </a:extLst>
          </p:cNvPr>
          <p:cNvSpPr/>
          <p:nvPr/>
        </p:nvSpPr>
        <p:spPr>
          <a:xfrm>
            <a:off x="2139351" y="1096858"/>
            <a:ext cx="2277478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Phân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loại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94A203D0-9E9C-49EE-929D-2A51F9ADD6B1}"/>
              </a:ext>
            </a:extLst>
          </p:cNvPr>
          <p:cNvSpPr/>
          <p:nvPr/>
        </p:nvSpPr>
        <p:spPr>
          <a:xfrm>
            <a:off x="5234940" y="1096858"/>
            <a:ext cx="196907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gốc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A8E29B5-D0E2-4908-BF26-B1226951815C}"/>
              </a:ext>
            </a:extLst>
          </p:cNvPr>
          <p:cNvSpPr/>
          <p:nvPr/>
        </p:nvSpPr>
        <p:spPr>
          <a:xfrm>
            <a:off x="7365076" y="1069753"/>
            <a:ext cx="2443157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45B018F2-0CFA-46CC-96FF-7581299A8D3E}"/>
              </a:ext>
            </a:extLst>
          </p:cNvPr>
          <p:cNvSpPr/>
          <p:nvPr/>
        </p:nvSpPr>
        <p:spPr>
          <a:xfrm>
            <a:off x="10007137" y="1069753"/>
            <a:ext cx="203523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trúc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E1DDFF5-D6CD-4C03-9A54-663BD4061BE3}"/>
              </a:ext>
            </a:extLst>
          </p:cNvPr>
          <p:cNvCxnSpPr>
            <a:cxnSpLocks/>
          </p:cNvCxnSpPr>
          <p:nvPr/>
        </p:nvCxnSpPr>
        <p:spPr>
          <a:xfrm>
            <a:off x="3424150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4D89D6-D8DC-4649-9179-F0EB508F65E6}"/>
              </a:ext>
            </a:extLst>
          </p:cNvPr>
          <p:cNvCxnSpPr/>
          <p:nvPr/>
        </p:nvCxnSpPr>
        <p:spPr>
          <a:xfrm>
            <a:off x="3424150" y="825428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B276AEE-8FF0-45A5-9E4E-402F47F08CB9}"/>
              </a:ext>
            </a:extLst>
          </p:cNvPr>
          <p:cNvCxnSpPr>
            <a:cxnSpLocks/>
          </p:cNvCxnSpPr>
          <p:nvPr/>
        </p:nvCxnSpPr>
        <p:spPr>
          <a:xfrm>
            <a:off x="6090458" y="825428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FB731E1-6F65-40E3-AC13-B0B138FAC6CE}"/>
              </a:ext>
            </a:extLst>
          </p:cNvPr>
          <p:cNvCxnSpPr/>
          <p:nvPr/>
        </p:nvCxnSpPr>
        <p:spPr>
          <a:xfrm>
            <a:off x="6103614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B23F099-FD05-47DA-991E-256425A9EA39}"/>
              </a:ext>
            </a:extLst>
          </p:cNvPr>
          <p:cNvCxnSpPr>
            <a:cxnSpLocks/>
          </p:cNvCxnSpPr>
          <p:nvPr/>
        </p:nvCxnSpPr>
        <p:spPr>
          <a:xfrm>
            <a:off x="8769922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38C8557-18EC-403B-B4EA-EBF1261784CD}"/>
              </a:ext>
            </a:extLst>
          </p:cNvPr>
          <p:cNvCxnSpPr/>
          <p:nvPr/>
        </p:nvCxnSpPr>
        <p:spPr>
          <a:xfrm>
            <a:off x="8764380" y="822656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D4F9728-6184-48CC-8993-0047A815CF50}"/>
              </a:ext>
            </a:extLst>
          </p:cNvPr>
          <p:cNvCxnSpPr>
            <a:cxnSpLocks/>
          </p:cNvCxnSpPr>
          <p:nvPr/>
        </p:nvCxnSpPr>
        <p:spPr>
          <a:xfrm>
            <a:off x="11436230" y="822656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1790C75-62F9-429D-88A6-2B44EB31125B}"/>
              </a:ext>
            </a:extLst>
          </p:cNvPr>
          <p:cNvSpPr/>
          <p:nvPr/>
        </p:nvSpPr>
        <p:spPr>
          <a:xfrm>
            <a:off x="2139351" y="2005899"/>
            <a:ext cx="2781783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Tính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BAC10EC1-CFD6-48A6-96D3-93A53B0030A3}"/>
              </a:ext>
            </a:extLst>
          </p:cNvPr>
          <p:cNvSpPr/>
          <p:nvPr/>
        </p:nvSpPr>
        <p:spPr>
          <a:xfrm>
            <a:off x="2139350" y="2950272"/>
            <a:ext cx="1895094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BD0FD25-23C3-4FE8-B2CC-2EE0A5821009}"/>
              </a:ext>
            </a:extLst>
          </p:cNvPr>
          <p:cNvSpPr/>
          <p:nvPr/>
        </p:nvSpPr>
        <p:spPr>
          <a:xfrm>
            <a:off x="4244196" y="2972175"/>
            <a:ext cx="3459193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5D3D0275-F25D-48DF-985A-A25E44CFDED9}"/>
              </a:ext>
            </a:extLst>
          </p:cNvPr>
          <p:cNvSpPr/>
          <p:nvPr/>
        </p:nvSpPr>
        <p:spPr>
          <a:xfrm>
            <a:off x="7913141" y="2980839"/>
            <a:ext cx="4129230" cy="532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38D1734-F9A7-48BF-859A-E0EE840F23F8}"/>
              </a:ext>
            </a:extLst>
          </p:cNvPr>
          <p:cNvCxnSpPr>
            <a:cxnSpLocks/>
          </p:cNvCxnSpPr>
          <p:nvPr/>
        </p:nvCxnSpPr>
        <p:spPr>
          <a:xfrm>
            <a:off x="3371503" y="2682280"/>
            <a:ext cx="0" cy="2714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7B94385F-0F86-4116-BD67-45C5A8033BA0}"/>
              </a:ext>
            </a:extLst>
          </p:cNvPr>
          <p:cNvCxnSpPr/>
          <p:nvPr/>
        </p:nvCxnSpPr>
        <p:spPr>
          <a:xfrm>
            <a:off x="3371503" y="2682280"/>
            <a:ext cx="26718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C892A61-7714-44F9-82E7-D1163EBA069D}"/>
              </a:ext>
            </a:extLst>
          </p:cNvPr>
          <p:cNvCxnSpPr>
            <a:cxnSpLocks/>
          </p:cNvCxnSpPr>
          <p:nvPr/>
        </p:nvCxnSpPr>
        <p:spPr>
          <a:xfrm>
            <a:off x="6037811" y="2682280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8F84981-2443-4E66-B09F-46C45FD49308}"/>
              </a:ext>
            </a:extLst>
          </p:cNvPr>
          <p:cNvCxnSpPr/>
          <p:nvPr/>
        </p:nvCxnSpPr>
        <p:spPr>
          <a:xfrm>
            <a:off x="6050967" y="2679508"/>
            <a:ext cx="40233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D7CB1F0-48CE-44A4-A287-F280E34EDFAF}"/>
              </a:ext>
            </a:extLst>
          </p:cNvPr>
          <p:cNvCxnSpPr>
            <a:cxnSpLocks/>
          </p:cNvCxnSpPr>
          <p:nvPr/>
        </p:nvCxnSpPr>
        <p:spPr>
          <a:xfrm>
            <a:off x="10051473" y="2696044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2C595E3-5AB0-45B2-8C5E-CB910EAD1D85}"/>
              </a:ext>
            </a:extLst>
          </p:cNvPr>
          <p:cNvCxnSpPr>
            <a:cxnSpLocks/>
          </p:cNvCxnSpPr>
          <p:nvPr/>
        </p:nvCxnSpPr>
        <p:spPr>
          <a:xfrm>
            <a:off x="10079171" y="3479411"/>
            <a:ext cx="0" cy="27143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ộp Văn bản 30">
            <a:extLst>
              <a:ext uri="{FF2B5EF4-FFF2-40B4-BE49-F238E27FC236}">
                <a16:creationId xmlns="" xmlns:a16="http://schemas.microsoft.com/office/drawing/2014/main" id="{153FCAD4-865F-4E2D-BF8F-91A8D18796A4}"/>
              </a:ext>
            </a:extLst>
          </p:cNvPr>
          <p:cNvSpPr txBox="1"/>
          <p:nvPr/>
        </p:nvSpPr>
        <p:spPr>
          <a:xfrm>
            <a:off x="4796287" y="3656732"/>
            <a:ext cx="74566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err="1"/>
              <a:t>quá</a:t>
            </a:r>
            <a:r>
              <a:rPr lang="fr-FR" sz="2500" dirty="0"/>
              <a:t> </a:t>
            </a:r>
            <a:r>
              <a:rPr lang="fr-FR" sz="2500" dirty="0" err="1"/>
              <a:t>trình</a:t>
            </a:r>
            <a:r>
              <a:rPr lang="fr-FR" sz="2500" dirty="0"/>
              <a:t> </a:t>
            </a:r>
            <a:r>
              <a:rPr lang="fr-FR" sz="2500" dirty="0" err="1"/>
              <a:t>kết</a:t>
            </a:r>
            <a:r>
              <a:rPr lang="fr-FR" sz="2500" dirty="0"/>
              <a:t> </a:t>
            </a:r>
            <a:r>
              <a:rPr lang="fr-FR" sz="2500" dirty="0" err="1"/>
              <a:t>hợp</a:t>
            </a:r>
            <a:r>
              <a:rPr lang="fr-FR" sz="2500" dirty="0"/>
              <a:t> </a:t>
            </a:r>
            <a:r>
              <a:rPr lang="fr-FR" sz="2500" dirty="0" err="1"/>
              <a:t>nhiều</a:t>
            </a:r>
            <a:r>
              <a:rPr lang="fr-FR" sz="2500" dirty="0"/>
              <a:t> </a:t>
            </a:r>
            <a:r>
              <a:rPr lang="fr-FR" sz="2500" dirty="0" err="1"/>
              <a:t>phân</a:t>
            </a:r>
            <a:r>
              <a:rPr lang="fr-FR" sz="2500" dirty="0"/>
              <a:t> </a:t>
            </a:r>
            <a:r>
              <a:rPr lang="fr-FR" sz="2500" dirty="0" err="1"/>
              <a:t>tử</a:t>
            </a:r>
            <a:r>
              <a:rPr lang="fr-FR" sz="2500" dirty="0"/>
              <a:t> </a:t>
            </a:r>
            <a:r>
              <a:rPr lang="fr-FR" sz="2500" dirty="0" err="1"/>
              <a:t>nhỏ</a:t>
            </a:r>
            <a:r>
              <a:rPr lang="fr-FR" sz="2500" dirty="0"/>
              <a:t> (</a:t>
            </a:r>
            <a:r>
              <a:rPr lang="fr-FR" sz="2500" dirty="0" err="1"/>
              <a:t>monome</a:t>
            </a:r>
            <a:r>
              <a:rPr lang="fr-FR" sz="2500" dirty="0"/>
              <a:t>) </a:t>
            </a:r>
            <a:r>
              <a:rPr lang="fr-FR" sz="2500" dirty="0" err="1"/>
              <a:t>thành</a:t>
            </a:r>
            <a:r>
              <a:rPr lang="fr-FR" sz="2500" dirty="0"/>
              <a:t> </a:t>
            </a:r>
            <a:r>
              <a:rPr lang="fr-FR" sz="2500" dirty="0" err="1"/>
              <a:t>phân</a:t>
            </a:r>
            <a:r>
              <a:rPr lang="fr-FR" sz="2500" dirty="0"/>
              <a:t> </a:t>
            </a:r>
            <a:r>
              <a:rPr lang="fr-FR" sz="2500" dirty="0" err="1"/>
              <a:t>tử</a:t>
            </a:r>
            <a:r>
              <a:rPr lang="fr-FR" sz="2500" dirty="0"/>
              <a:t> </a:t>
            </a:r>
            <a:r>
              <a:rPr lang="fr-FR" sz="2500" dirty="0" err="1"/>
              <a:t>lớn</a:t>
            </a:r>
            <a:r>
              <a:rPr lang="fr-FR" sz="2500" dirty="0"/>
              <a:t> </a:t>
            </a:r>
            <a:r>
              <a:rPr lang="fr-FR" sz="2500" dirty="0" err="1"/>
              <a:t>đồng</a:t>
            </a:r>
            <a:r>
              <a:rPr lang="fr-FR" sz="2500" dirty="0"/>
              <a:t> </a:t>
            </a:r>
            <a:r>
              <a:rPr lang="fr-FR" sz="2500" dirty="0" err="1"/>
              <a:t>thời</a:t>
            </a:r>
            <a:r>
              <a:rPr lang="fr-FR" sz="2500" dirty="0"/>
              <a:t> </a:t>
            </a:r>
            <a:r>
              <a:rPr lang="fr-FR" sz="2500" dirty="0" err="1"/>
              <a:t>giải</a:t>
            </a:r>
            <a:r>
              <a:rPr lang="fr-FR" sz="2500" dirty="0"/>
              <a:t> </a:t>
            </a:r>
            <a:r>
              <a:rPr lang="fr-FR" sz="2500" dirty="0" err="1"/>
              <a:t>phóng</a:t>
            </a:r>
            <a:r>
              <a:rPr lang="fr-FR" sz="2500" dirty="0"/>
              <a:t> </a:t>
            </a:r>
            <a:r>
              <a:rPr lang="fr-FR" sz="2500" dirty="0" err="1"/>
              <a:t>những</a:t>
            </a:r>
            <a:r>
              <a:rPr lang="fr-FR" sz="2500" dirty="0"/>
              <a:t> </a:t>
            </a:r>
            <a:r>
              <a:rPr lang="fr-FR" sz="2500" dirty="0" err="1"/>
              <a:t>phân</a:t>
            </a:r>
            <a:r>
              <a:rPr lang="fr-FR" sz="2500" dirty="0"/>
              <a:t> </a:t>
            </a:r>
            <a:r>
              <a:rPr lang="fr-FR" sz="2500" dirty="0" err="1"/>
              <a:t>tử</a:t>
            </a:r>
            <a:r>
              <a:rPr lang="fr-FR" sz="2500" dirty="0"/>
              <a:t> </a:t>
            </a:r>
            <a:r>
              <a:rPr lang="fr-FR" sz="2500" dirty="0" err="1"/>
              <a:t>nhỏ</a:t>
            </a:r>
            <a:r>
              <a:rPr lang="fr-FR" sz="2500" dirty="0"/>
              <a:t> (</a:t>
            </a:r>
            <a:r>
              <a:rPr lang="fr-FR" sz="2500" dirty="0" err="1"/>
              <a:t>như</a:t>
            </a:r>
            <a:r>
              <a:rPr lang="fr-FR" sz="2500" dirty="0"/>
              <a:t> H</a:t>
            </a:r>
            <a:r>
              <a:rPr lang="fr-FR" sz="2500" baseline="-25000" dirty="0"/>
              <a:t>2</a:t>
            </a:r>
            <a:r>
              <a:rPr lang="fr-FR" sz="2500" dirty="0"/>
              <a:t>O,…).</a:t>
            </a:r>
            <a:endParaRPr lang="en-US" sz="2500" dirty="0"/>
          </a:p>
        </p:txBody>
      </p:sp>
      <p:sp>
        <p:nvSpPr>
          <p:cNvPr id="45" name="Hộp Văn bản 30">
            <a:extLst>
              <a:ext uri="{FF2B5EF4-FFF2-40B4-BE49-F238E27FC236}">
                <a16:creationId xmlns="" xmlns:a16="http://schemas.microsoft.com/office/drawing/2014/main" id="{4891EF0E-C8FE-43C5-92F9-B3AF147EC6EC}"/>
              </a:ext>
            </a:extLst>
          </p:cNvPr>
          <p:cNvSpPr txBox="1"/>
          <p:nvPr/>
        </p:nvSpPr>
        <p:spPr>
          <a:xfrm>
            <a:off x="4361761" y="5002973"/>
            <a:ext cx="3003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NH</a:t>
            </a:r>
            <a:r>
              <a:rPr lang="fr-FR" sz="2500" baseline="-25000" dirty="0"/>
              <a:t>2</a:t>
            </a:r>
            <a:r>
              <a:rPr lang="fr-FR" sz="2500" dirty="0"/>
              <a:t>-(CH</a:t>
            </a:r>
            <a:r>
              <a:rPr lang="fr-FR" sz="2500" baseline="-25000" dirty="0"/>
              <a:t>2</a:t>
            </a:r>
            <a:r>
              <a:rPr lang="fr-FR" sz="2500" dirty="0"/>
              <a:t>)</a:t>
            </a:r>
            <a:r>
              <a:rPr lang="fr-FR" sz="2500" baseline="-25000" dirty="0"/>
              <a:t>5</a:t>
            </a:r>
            <a:r>
              <a:rPr lang="fr-FR" sz="2500" dirty="0"/>
              <a:t>-COOH </a:t>
            </a:r>
            <a:endParaRPr lang="en-US" sz="2500" dirty="0"/>
          </a:p>
        </p:txBody>
      </p:sp>
      <p:sp>
        <p:nvSpPr>
          <p:cNvPr id="46" name="Hộp Văn bản 30">
            <a:extLst>
              <a:ext uri="{FF2B5EF4-FFF2-40B4-BE49-F238E27FC236}">
                <a16:creationId xmlns="" xmlns:a16="http://schemas.microsoft.com/office/drawing/2014/main" id="{6712DE0A-E366-4384-8127-E96D72DB2794}"/>
              </a:ext>
            </a:extLst>
          </p:cNvPr>
          <p:cNvSpPr txBox="1"/>
          <p:nvPr/>
        </p:nvSpPr>
        <p:spPr>
          <a:xfrm>
            <a:off x="4123116" y="5006258"/>
            <a:ext cx="4388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FFFF00"/>
                </a:solidFill>
              </a:rPr>
              <a:t>n</a:t>
            </a:r>
            <a:endParaRPr lang="en-US" sz="2500" b="1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5AECE74-AF7A-41CA-9BCD-1D20AB027073}"/>
              </a:ext>
            </a:extLst>
          </p:cNvPr>
          <p:cNvGrpSpPr/>
          <p:nvPr/>
        </p:nvGrpSpPr>
        <p:grpSpPr>
          <a:xfrm>
            <a:off x="7204014" y="4847492"/>
            <a:ext cx="1064029" cy="477054"/>
            <a:chOff x="4416829" y="4843184"/>
            <a:chExt cx="1064029" cy="47705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D924A15A-9322-492F-9023-63A5708B178E}"/>
                </a:ext>
              </a:extLst>
            </p:cNvPr>
            <p:cNvCxnSpPr>
              <a:cxnSpLocks/>
            </p:cNvCxnSpPr>
            <p:nvPr/>
          </p:nvCxnSpPr>
          <p:spPr>
            <a:xfrm>
              <a:off x="4416829" y="5270269"/>
              <a:ext cx="10640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Hộp Văn bản 30">
              <a:extLst>
                <a:ext uri="{FF2B5EF4-FFF2-40B4-BE49-F238E27FC236}">
                  <a16:creationId xmlns="" xmlns:a16="http://schemas.microsoft.com/office/drawing/2014/main" id="{3DC8EF20-2F24-4A75-882D-A3BD5F985C54}"/>
                </a:ext>
              </a:extLst>
            </p:cNvPr>
            <p:cNvSpPr txBox="1"/>
            <p:nvPr/>
          </p:nvSpPr>
          <p:spPr>
            <a:xfrm>
              <a:off x="4717796" y="4843184"/>
              <a:ext cx="76306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/>
                <a:t>t</a:t>
              </a:r>
              <a:r>
                <a:rPr lang="fr-FR" sz="2500" baseline="30000" dirty="0"/>
                <a:t>o</a:t>
              </a:r>
              <a:endParaRPr lang="en-US" sz="2500" dirty="0"/>
            </a:p>
          </p:txBody>
        </p:sp>
      </p:grpSp>
      <p:sp>
        <p:nvSpPr>
          <p:cNvPr id="48" name="Hộp Văn bản 30">
            <a:extLst>
              <a:ext uri="{FF2B5EF4-FFF2-40B4-BE49-F238E27FC236}">
                <a16:creationId xmlns="" xmlns:a16="http://schemas.microsoft.com/office/drawing/2014/main" id="{5FB2C4E9-F171-4B4F-B9BA-0E2E48E560C5}"/>
              </a:ext>
            </a:extLst>
          </p:cNvPr>
          <p:cNvSpPr txBox="1"/>
          <p:nvPr/>
        </p:nvSpPr>
        <p:spPr>
          <a:xfrm>
            <a:off x="8228724" y="5002973"/>
            <a:ext cx="277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(-NH-(CH</a:t>
            </a:r>
            <a:r>
              <a:rPr lang="fr-FR" sz="2500" baseline="-25000" dirty="0"/>
              <a:t>2</a:t>
            </a:r>
            <a:r>
              <a:rPr lang="fr-FR" sz="2500" dirty="0"/>
              <a:t>)</a:t>
            </a:r>
            <a:r>
              <a:rPr lang="fr-FR" sz="2500" baseline="-25000" dirty="0"/>
              <a:t>5</a:t>
            </a:r>
            <a:r>
              <a:rPr lang="fr-FR" sz="2500" dirty="0"/>
              <a:t>-CO)</a:t>
            </a:r>
            <a:r>
              <a:rPr lang="fr-FR" sz="2500" b="1" baseline="-25000" dirty="0">
                <a:solidFill>
                  <a:srgbClr val="FFFF00"/>
                </a:solidFill>
              </a:rPr>
              <a:t>n</a:t>
            </a:r>
            <a:endParaRPr lang="en-US" sz="2500" b="1" dirty="0">
              <a:solidFill>
                <a:srgbClr val="FFFF00"/>
              </a:solidFill>
            </a:endParaRPr>
          </a:p>
        </p:txBody>
      </p:sp>
      <p:sp>
        <p:nvSpPr>
          <p:cNvPr id="49" name="Hộp Văn bản 30">
            <a:extLst>
              <a:ext uri="{FF2B5EF4-FFF2-40B4-BE49-F238E27FC236}">
                <a16:creationId xmlns="" xmlns:a16="http://schemas.microsoft.com/office/drawing/2014/main" id="{4BC790C0-3AA7-4A38-89C5-A2C6A43FFFF2}"/>
              </a:ext>
            </a:extLst>
          </p:cNvPr>
          <p:cNvSpPr txBox="1"/>
          <p:nvPr/>
        </p:nvSpPr>
        <p:spPr>
          <a:xfrm>
            <a:off x="299602" y="3875156"/>
            <a:ext cx="3379471" cy="278537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500" b="1" dirty="0" err="1"/>
              <a:t>Điều</a:t>
            </a:r>
            <a:r>
              <a:rPr lang="fr-FR" sz="2500" b="1" dirty="0"/>
              <a:t> </a:t>
            </a:r>
            <a:r>
              <a:rPr lang="fr-FR" sz="2500" b="1" dirty="0" err="1"/>
              <a:t>kiện</a:t>
            </a:r>
            <a:r>
              <a:rPr lang="fr-FR" sz="2500" b="1" dirty="0"/>
              <a:t> </a:t>
            </a:r>
            <a:r>
              <a:rPr lang="fr-FR" sz="2500" b="1" dirty="0" err="1" smtClean="0"/>
              <a:t>monome</a:t>
            </a:r>
            <a:r>
              <a:rPr lang="fr-FR" sz="2500" b="1" dirty="0" smtClean="0"/>
              <a:t> </a:t>
            </a:r>
            <a:r>
              <a:rPr lang="fr-FR" sz="2500" b="1" dirty="0" err="1"/>
              <a:t>tham</a:t>
            </a:r>
            <a:r>
              <a:rPr lang="fr-FR" sz="2500" b="1" dirty="0"/>
              <a:t> </a:t>
            </a:r>
            <a:r>
              <a:rPr lang="fr-FR" sz="2500" b="1" dirty="0" err="1"/>
              <a:t>gia</a:t>
            </a:r>
            <a:r>
              <a:rPr lang="fr-FR" sz="2500" b="1" dirty="0"/>
              <a:t> </a:t>
            </a:r>
            <a:r>
              <a:rPr lang="fr-FR" sz="2500" b="1" dirty="0" err="1" smtClean="0"/>
              <a:t>phản</a:t>
            </a:r>
            <a:r>
              <a:rPr lang="fr-FR" sz="2500" b="1" dirty="0" smtClean="0"/>
              <a:t> </a:t>
            </a:r>
            <a:r>
              <a:rPr lang="fr-FR" sz="2500" b="1" dirty="0" err="1" smtClean="0"/>
              <a:t>ứng</a:t>
            </a:r>
            <a:r>
              <a:rPr lang="fr-FR" sz="2500" b="1" dirty="0" smtClean="0"/>
              <a:t>  </a:t>
            </a:r>
            <a:r>
              <a:rPr lang="fr-FR" sz="2500" b="1" dirty="0" err="1"/>
              <a:t>trùng</a:t>
            </a:r>
            <a:r>
              <a:rPr lang="fr-FR" sz="2500" b="1" dirty="0"/>
              <a:t> </a:t>
            </a:r>
            <a:r>
              <a:rPr lang="fr-FR" sz="2500" b="1" dirty="0" err="1"/>
              <a:t>ngưng</a:t>
            </a:r>
            <a:r>
              <a:rPr lang="fr-FR" sz="2500" b="1" dirty="0"/>
              <a:t>: </a:t>
            </a:r>
            <a:r>
              <a:rPr lang="fr-FR" sz="2500" i="1" dirty="0" err="1"/>
              <a:t>monome</a:t>
            </a:r>
            <a:r>
              <a:rPr lang="fr-FR" sz="2500" i="1" dirty="0"/>
              <a:t> </a:t>
            </a:r>
            <a:r>
              <a:rPr lang="fr-FR" sz="2500" i="1" dirty="0" err="1"/>
              <a:t>có</a:t>
            </a:r>
            <a:r>
              <a:rPr lang="fr-FR" sz="2500" i="1" dirty="0"/>
              <a:t> </a:t>
            </a:r>
            <a:r>
              <a:rPr lang="fr-FR" sz="2500" i="1" dirty="0" err="1"/>
              <a:t>ít</a:t>
            </a:r>
            <a:r>
              <a:rPr lang="fr-FR" sz="2500" i="1" dirty="0"/>
              <a:t> </a:t>
            </a:r>
            <a:r>
              <a:rPr lang="fr-FR" sz="2500" i="1" dirty="0" err="1"/>
              <a:t>nhất</a:t>
            </a:r>
            <a:r>
              <a:rPr lang="fr-FR" sz="2500" i="1" dirty="0"/>
              <a:t> 2 </a:t>
            </a:r>
            <a:r>
              <a:rPr lang="fr-FR" sz="2500" i="1" dirty="0" err="1"/>
              <a:t>nhóm</a:t>
            </a:r>
            <a:r>
              <a:rPr lang="fr-FR" sz="2500" i="1" dirty="0"/>
              <a:t> </a:t>
            </a:r>
            <a:r>
              <a:rPr lang="fr-FR" sz="2500" i="1" dirty="0" err="1"/>
              <a:t>chức</a:t>
            </a:r>
            <a:r>
              <a:rPr lang="fr-FR" sz="2500" i="1" dirty="0"/>
              <a:t> </a:t>
            </a:r>
            <a:r>
              <a:rPr lang="fr-FR" sz="2500" i="1" dirty="0" err="1"/>
              <a:t>có</a:t>
            </a:r>
            <a:r>
              <a:rPr lang="fr-FR" sz="2500" i="1" dirty="0"/>
              <a:t> </a:t>
            </a:r>
            <a:r>
              <a:rPr lang="fr-FR" sz="2500" i="1" dirty="0" err="1"/>
              <a:t>khả</a:t>
            </a:r>
            <a:r>
              <a:rPr lang="fr-FR" sz="2500" i="1" dirty="0"/>
              <a:t> </a:t>
            </a:r>
            <a:r>
              <a:rPr lang="fr-FR" sz="2500" i="1" dirty="0" err="1"/>
              <a:t>năng</a:t>
            </a:r>
            <a:r>
              <a:rPr lang="fr-FR" sz="2500" i="1" dirty="0"/>
              <a:t> </a:t>
            </a:r>
            <a:r>
              <a:rPr lang="fr-FR" sz="2500" i="1" dirty="0" err="1"/>
              <a:t>phản</a:t>
            </a:r>
            <a:r>
              <a:rPr lang="fr-FR" sz="2500" i="1" dirty="0"/>
              <a:t> </a:t>
            </a:r>
            <a:r>
              <a:rPr lang="fr-FR" sz="2500" i="1" dirty="0" err="1"/>
              <a:t>ứng</a:t>
            </a:r>
            <a:r>
              <a:rPr lang="fr-FR" sz="2500" i="1" dirty="0"/>
              <a:t> </a:t>
            </a:r>
            <a:r>
              <a:rPr lang="fr-FR" sz="2500" i="1" dirty="0" err="1"/>
              <a:t>để</a:t>
            </a:r>
            <a:r>
              <a:rPr lang="fr-FR" sz="2500" i="1" dirty="0"/>
              <a:t> </a:t>
            </a:r>
            <a:r>
              <a:rPr lang="fr-FR" sz="2500" i="1" dirty="0" err="1"/>
              <a:t>tạo</a:t>
            </a:r>
            <a:r>
              <a:rPr lang="fr-FR" sz="2500" i="1" dirty="0"/>
              <a:t> </a:t>
            </a:r>
            <a:r>
              <a:rPr lang="fr-FR" sz="2500" i="1" dirty="0" err="1"/>
              <a:t>liên</a:t>
            </a:r>
            <a:r>
              <a:rPr lang="fr-FR" sz="2500" i="1" dirty="0"/>
              <a:t> </a:t>
            </a:r>
            <a:r>
              <a:rPr lang="fr-FR" sz="2500" i="1" dirty="0" err="1"/>
              <a:t>kết</a:t>
            </a:r>
            <a:r>
              <a:rPr lang="fr-FR" sz="2500" i="1" dirty="0"/>
              <a:t>.</a:t>
            </a:r>
            <a:endParaRPr lang="en-US" sz="2500" dirty="0"/>
          </a:p>
        </p:txBody>
      </p:sp>
      <p:sp>
        <p:nvSpPr>
          <p:cNvPr id="54" name="Hộp Văn bản 30">
            <a:extLst>
              <a:ext uri="{FF2B5EF4-FFF2-40B4-BE49-F238E27FC236}">
                <a16:creationId xmlns="" xmlns:a16="http://schemas.microsoft.com/office/drawing/2014/main" id="{9E9E5319-394D-4D35-AFD0-B1ED749B2D1F}"/>
              </a:ext>
            </a:extLst>
          </p:cNvPr>
          <p:cNvSpPr txBox="1"/>
          <p:nvPr/>
        </p:nvSpPr>
        <p:spPr>
          <a:xfrm>
            <a:off x="10796150" y="4993959"/>
            <a:ext cx="1380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+ </a:t>
            </a:r>
            <a:r>
              <a:rPr lang="fr-FR" sz="2500" b="1" dirty="0">
                <a:solidFill>
                  <a:srgbClr val="FFFF00"/>
                </a:solidFill>
              </a:rPr>
              <a:t>n</a:t>
            </a:r>
            <a:r>
              <a:rPr lang="fr-FR" sz="2500" dirty="0"/>
              <a:t>H</a:t>
            </a:r>
            <a:r>
              <a:rPr lang="fr-FR" sz="2500" baseline="-25000" dirty="0"/>
              <a:t>2</a:t>
            </a:r>
            <a:r>
              <a:rPr lang="fr-FR" sz="2500" dirty="0"/>
              <a:t>O</a:t>
            </a:r>
            <a:endParaRPr lang="en-US" sz="25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A3C0F84-DE9C-4B83-89BE-DD3F7682D38A}"/>
              </a:ext>
            </a:extLst>
          </p:cNvPr>
          <p:cNvSpPr txBox="1"/>
          <p:nvPr/>
        </p:nvSpPr>
        <p:spPr>
          <a:xfrm>
            <a:off x="4680063" y="196612"/>
            <a:ext cx="1856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Polietilen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2E30066-72BE-4461-A386-1B4BA541C105}"/>
              </a:ext>
            </a:extLst>
          </p:cNvPr>
          <p:cNvSpPr txBox="1"/>
          <p:nvPr/>
        </p:nvSpPr>
        <p:spPr>
          <a:xfrm>
            <a:off x="6536223" y="196434"/>
            <a:ext cx="327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Poli</a:t>
            </a:r>
            <a:r>
              <a:rPr lang="en-US" sz="2800" dirty="0">
                <a:solidFill>
                  <a:srgbClr val="FFFF00"/>
                </a:solidFill>
              </a:rPr>
              <a:t> (vinyl </a:t>
            </a:r>
            <a:r>
              <a:rPr lang="en-US" sz="2800" dirty="0" err="1">
                <a:solidFill>
                  <a:srgbClr val="FFFF00"/>
                </a:solidFill>
              </a:rPr>
              <a:t>clorua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41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 animBg="1"/>
      <p:bldP spid="54" grpId="0"/>
    </p:bld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704</Words>
  <Application>Microsoft Office PowerPoint</Application>
  <PresentationFormat>Widescreen</PresentationFormat>
  <Paragraphs>150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Aachen</vt:lpstr>
      <vt:lpstr>Arial</vt:lpstr>
      <vt:lpstr>Gill Sans Nova</vt:lpstr>
      <vt:lpstr>Times New Roman</vt:lpstr>
      <vt:lpstr>TropicVTI</vt:lpstr>
      <vt:lpstr>BÀI 13: ĐẠI CƯƠNG POLIME</vt:lpstr>
      <vt:lpstr>POLIME</vt:lpstr>
      <vt:lpstr>POLIME</vt:lpstr>
      <vt:lpstr>PowerPoint Presentation</vt:lpstr>
      <vt:lpstr>PowerPoint Presentation</vt:lpstr>
      <vt:lpstr>PowerPoint Presentation</vt:lpstr>
      <vt:lpstr>POLIME</vt:lpstr>
      <vt:lpstr>POLIME</vt:lpstr>
      <vt:lpstr>POLIME</vt:lpstr>
      <vt:lpstr>POLIME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CƯƠNG POLIME</dc:title>
  <dc:creator>Tho Nguyen</dc:creator>
  <cp:lastModifiedBy>Dell</cp:lastModifiedBy>
  <cp:revision>12</cp:revision>
  <dcterms:created xsi:type="dcterms:W3CDTF">2021-11-10T16:39:29Z</dcterms:created>
  <dcterms:modified xsi:type="dcterms:W3CDTF">2021-11-14T13:33:19Z</dcterms:modified>
</cp:coreProperties>
</file>